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B0652-85D1-44BD-BACD-388557AD2E8A}" v="311" dt="2025-11-14T21:16:31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2136" y="29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er Smithson" userId="6ef115b7-5335-4a6f-ba7c-e95cd9a862f0" providerId="ADAL" clId="{D5B27E47-2BDB-47B7-A1D2-B76EE5B0F8E9}"/>
    <pc:docChg chg="undo custSel addSld modSld sldOrd modMainMaster">
      <pc:chgData name="Asher Smithson" userId="6ef115b7-5335-4a6f-ba7c-e95cd9a862f0" providerId="ADAL" clId="{D5B27E47-2BDB-47B7-A1D2-B76EE5B0F8E9}" dt="2025-11-14T21:24:47.736" v="6457" actId="113"/>
      <pc:docMkLst>
        <pc:docMk/>
      </pc:docMkLst>
      <pc:sldChg chg="addSp modSp mod">
        <pc:chgData name="Asher Smithson" userId="6ef115b7-5335-4a6f-ba7c-e95cd9a862f0" providerId="ADAL" clId="{D5B27E47-2BDB-47B7-A1D2-B76EE5B0F8E9}" dt="2025-11-14T16:39:17.036" v="11"/>
        <pc:sldMkLst>
          <pc:docMk/>
          <pc:sldMk cId="0" sldId="256"/>
        </pc:sldMkLst>
        <pc:spChg chg="mod">
          <ac:chgData name="Asher Smithson" userId="6ef115b7-5335-4a6f-ba7c-e95cd9a862f0" providerId="ADAL" clId="{D5B27E47-2BDB-47B7-A1D2-B76EE5B0F8E9}" dt="2025-11-14T16:39:17.036" v="11"/>
          <ac:spMkLst>
            <pc:docMk/>
            <pc:sldMk cId="0" sldId="256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16:39:17.036" v="11"/>
          <ac:spMkLst>
            <pc:docMk/>
            <pc:sldMk cId="0" sldId="256"/>
            <ac:spMk id="3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4T16:26:40.644" v="6" actId="12788"/>
          <ac:picMkLst>
            <pc:docMk/>
            <pc:sldMk cId="0" sldId="256"/>
            <ac:picMk id="5" creationId="{25C4C1C2-28A4-B1F8-2E8C-F862AF3AAA12}"/>
          </ac:picMkLst>
        </pc:picChg>
      </pc:sldChg>
      <pc:sldChg chg="addSp delSp modSp mod setBg">
        <pc:chgData name="Asher Smithson" userId="6ef115b7-5335-4a6f-ba7c-e95cd9a862f0" providerId="ADAL" clId="{D5B27E47-2BDB-47B7-A1D2-B76EE5B0F8E9}" dt="2025-11-14T20:07:44.278" v="3254" actId="207"/>
        <pc:sldMkLst>
          <pc:docMk/>
          <pc:sldMk cId="0" sldId="257"/>
        </pc:sldMkLst>
        <pc:spChg chg="mod">
          <ac:chgData name="Asher Smithson" userId="6ef115b7-5335-4a6f-ba7c-e95cd9a862f0" providerId="ADAL" clId="{D5B27E47-2BDB-47B7-A1D2-B76EE5B0F8E9}" dt="2025-11-14T18:01:21.670" v="1053" actId="207"/>
          <ac:spMkLst>
            <pc:docMk/>
            <pc:sldMk cId="0" sldId="257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20:07:44.278" v="3254" actId="207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Asher Smithson" userId="6ef115b7-5335-4a6f-ba7c-e95cd9a862f0" providerId="ADAL" clId="{D5B27E47-2BDB-47B7-A1D2-B76EE5B0F8E9}" dt="2025-11-14T17:55:26.359" v="1013" actId="22"/>
          <ac:spMkLst>
            <pc:docMk/>
            <pc:sldMk cId="0" sldId="257"/>
            <ac:spMk id="6" creationId="{40F78DF6-7754-99AE-0506-4FA0012C11C1}"/>
          </ac:spMkLst>
        </pc:spChg>
        <pc:graphicFrameChg chg="add mod modGraphic">
          <ac:chgData name="Asher Smithson" userId="6ef115b7-5335-4a6f-ba7c-e95cd9a862f0" providerId="ADAL" clId="{D5B27E47-2BDB-47B7-A1D2-B76EE5B0F8E9}" dt="2025-11-14T20:06:40.702" v="3249" actId="14100"/>
          <ac:graphicFrameMkLst>
            <pc:docMk/>
            <pc:sldMk cId="0" sldId="257"/>
            <ac:graphicFrameMk id="4" creationId="{4B3505EF-9F26-AC5B-8A15-E81DBE8CF17B}"/>
          </ac:graphicFrameMkLst>
        </pc:graphicFrameChg>
        <pc:graphicFrameChg chg="add mod modGraphic">
          <ac:chgData name="Asher Smithson" userId="6ef115b7-5335-4a6f-ba7c-e95cd9a862f0" providerId="ADAL" clId="{D5B27E47-2BDB-47B7-A1D2-B76EE5B0F8E9}" dt="2025-11-14T20:07:10.858" v="3252" actId="948"/>
          <ac:graphicFrameMkLst>
            <pc:docMk/>
            <pc:sldMk cId="0" sldId="257"/>
            <ac:graphicFrameMk id="7" creationId="{4762C380-EC3A-9C22-C6C8-289BC53AAEFF}"/>
          </ac:graphicFrameMkLst>
        </pc:graphicFrameChg>
      </pc:sldChg>
      <pc:sldChg chg="addSp delSp modSp mod setBg">
        <pc:chgData name="Asher Smithson" userId="6ef115b7-5335-4a6f-ba7c-e95cd9a862f0" providerId="ADAL" clId="{D5B27E47-2BDB-47B7-A1D2-B76EE5B0F8E9}" dt="2025-11-14T20:08:02.103" v="3255" actId="242"/>
        <pc:sldMkLst>
          <pc:docMk/>
          <pc:sldMk cId="0" sldId="258"/>
        </pc:sldMkLst>
        <pc:spChg chg="mod">
          <ac:chgData name="Asher Smithson" userId="6ef115b7-5335-4a6f-ba7c-e95cd9a862f0" providerId="ADAL" clId="{D5B27E47-2BDB-47B7-A1D2-B76EE5B0F8E9}" dt="2025-11-14T18:28:48.195" v="1752" actId="207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Asher Smithson" userId="6ef115b7-5335-4a6f-ba7c-e95cd9a862f0" providerId="ADAL" clId="{D5B27E47-2BDB-47B7-A1D2-B76EE5B0F8E9}" dt="2025-11-14T18:13:06.319" v="1457" actId="3680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Asher Smithson" userId="6ef115b7-5335-4a6f-ba7c-e95cd9a862f0" providerId="ADAL" clId="{D5B27E47-2BDB-47B7-A1D2-B76EE5B0F8E9}" dt="2025-11-14T18:19:41.939" v="1611" actId="14100"/>
          <ac:spMkLst>
            <pc:docMk/>
            <pc:sldMk cId="0" sldId="258"/>
            <ac:spMk id="4" creationId="{53A6A956-1942-BDC7-E192-060133C779D9}"/>
          </ac:spMkLst>
        </pc:spChg>
        <pc:spChg chg="add del mod">
          <ac:chgData name="Asher Smithson" userId="6ef115b7-5335-4a6f-ba7c-e95cd9a862f0" providerId="ADAL" clId="{D5B27E47-2BDB-47B7-A1D2-B76EE5B0F8E9}" dt="2025-11-14T18:18:00.083" v="1556" actId="478"/>
          <ac:spMkLst>
            <pc:docMk/>
            <pc:sldMk cId="0" sldId="258"/>
            <ac:spMk id="5" creationId="{2795313B-81E8-5970-ACA8-D32D806E1880}"/>
          </ac:spMkLst>
        </pc:spChg>
        <pc:spChg chg="add mod">
          <ac:chgData name="Asher Smithson" userId="6ef115b7-5335-4a6f-ba7c-e95cd9a862f0" providerId="ADAL" clId="{D5B27E47-2BDB-47B7-A1D2-B76EE5B0F8E9}" dt="2025-11-14T18:19:32.748" v="1610" actId="14100"/>
          <ac:spMkLst>
            <pc:docMk/>
            <pc:sldMk cId="0" sldId="258"/>
            <ac:spMk id="7" creationId="{2AC30A6B-598B-8DF7-40CF-A626C05B342C}"/>
          </ac:spMkLst>
        </pc:spChg>
        <pc:spChg chg="add mod">
          <ac:chgData name="Asher Smithson" userId="6ef115b7-5335-4a6f-ba7c-e95cd9a862f0" providerId="ADAL" clId="{D5B27E47-2BDB-47B7-A1D2-B76EE5B0F8E9}" dt="2025-11-14T18:19:27.515" v="1609" actId="14100"/>
          <ac:spMkLst>
            <pc:docMk/>
            <pc:sldMk cId="0" sldId="258"/>
            <ac:spMk id="8" creationId="{1C900B77-B498-2D58-E16E-D195E0BD44F0}"/>
          </ac:spMkLst>
        </pc:spChg>
        <pc:graphicFrameChg chg="add mod ord modGraphic">
          <ac:chgData name="Asher Smithson" userId="6ef115b7-5335-4a6f-ba7c-e95cd9a862f0" providerId="ADAL" clId="{D5B27E47-2BDB-47B7-A1D2-B76EE5B0F8E9}" dt="2025-11-14T20:08:02.103" v="3255" actId="242"/>
          <ac:graphicFrameMkLst>
            <pc:docMk/>
            <pc:sldMk cId="0" sldId="258"/>
            <ac:graphicFrameMk id="6" creationId="{6302D848-C925-08CC-772D-CBD3003CE728}"/>
          </ac:graphicFrameMkLst>
        </pc:graphicFrameChg>
        <pc:graphicFrameChg chg="add mod modGraphic">
          <ac:chgData name="Asher Smithson" userId="6ef115b7-5335-4a6f-ba7c-e95cd9a862f0" providerId="ADAL" clId="{D5B27E47-2BDB-47B7-A1D2-B76EE5B0F8E9}" dt="2025-11-14T18:35:18.095" v="1826" actId="20577"/>
          <ac:graphicFrameMkLst>
            <pc:docMk/>
            <pc:sldMk cId="0" sldId="258"/>
            <ac:graphicFrameMk id="9" creationId="{318588AF-DBF3-5812-4CC8-00D799B4334E}"/>
          </ac:graphicFrameMkLst>
        </pc:graphicFrameChg>
        <pc:graphicFrameChg chg="add mod modGraphic">
          <ac:chgData name="Asher Smithson" userId="6ef115b7-5335-4a6f-ba7c-e95cd9a862f0" providerId="ADAL" clId="{D5B27E47-2BDB-47B7-A1D2-B76EE5B0F8E9}" dt="2025-11-14T18:21:39.311" v="1745" actId="1076"/>
          <ac:graphicFrameMkLst>
            <pc:docMk/>
            <pc:sldMk cId="0" sldId="258"/>
            <ac:graphicFrameMk id="10" creationId="{FC797596-801D-3C05-3816-6F0B9C03BCF9}"/>
          </ac:graphicFrameMkLst>
        </pc:graphicFrameChg>
      </pc:sldChg>
      <pc:sldChg chg="addSp delSp modSp mod setBg">
        <pc:chgData name="Asher Smithson" userId="6ef115b7-5335-4a6f-ba7c-e95cd9a862f0" providerId="ADAL" clId="{D5B27E47-2BDB-47B7-A1D2-B76EE5B0F8E9}" dt="2025-11-14T18:33:45.753" v="1813" actId="255"/>
        <pc:sldMkLst>
          <pc:docMk/>
          <pc:sldMk cId="0" sldId="259"/>
        </pc:sldMkLst>
        <pc:spChg chg="mod">
          <ac:chgData name="Asher Smithson" userId="6ef115b7-5335-4a6f-ba7c-e95cd9a862f0" providerId="ADAL" clId="{D5B27E47-2BDB-47B7-A1D2-B76EE5B0F8E9}" dt="2025-11-14T18:32:22.030" v="1754" actId="242"/>
          <ac:spMkLst>
            <pc:docMk/>
            <pc:sldMk cId="0" sldId="259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17:50:27.545" v="969" actId="14100"/>
          <ac:spMkLst>
            <pc:docMk/>
            <pc:sldMk cId="0" sldId="259"/>
            <ac:spMk id="3" creationId="{00000000-0000-0000-0000-000000000000}"/>
          </ac:spMkLst>
        </pc:spChg>
        <pc:spChg chg="add del mod">
          <ac:chgData name="Asher Smithson" userId="6ef115b7-5335-4a6f-ba7c-e95cd9a862f0" providerId="ADAL" clId="{D5B27E47-2BDB-47B7-A1D2-B76EE5B0F8E9}" dt="2025-11-14T18:33:45.753" v="1813" actId="255"/>
          <ac:spMkLst>
            <pc:docMk/>
            <pc:sldMk cId="0" sldId="259"/>
            <ac:spMk id="4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4T17:50:14.994" v="967" actId="1076"/>
          <ac:picMkLst>
            <pc:docMk/>
            <pc:sldMk cId="0" sldId="259"/>
            <ac:picMk id="6" creationId="{856398C8-B66A-ABB6-294E-0DAD9870389E}"/>
          </ac:picMkLst>
        </pc:picChg>
      </pc:sldChg>
      <pc:sldChg chg="addSp delSp modSp mod setBg modClrScheme chgLayout">
        <pc:chgData name="Asher Smithson" userId="6ef115b7-5335-4a6f-ba7c-e95cd9a862f0" providerId="ADAL" clId="{D5B27E47-2BDB-47B7-A1D2-B76EE5B0F8E9}" dt="2025-11-14T20:59:18.592" v="5135" actId="6549"/>
        <pc:sldMkLst>
          <pc:docMk/>
          <pc:sldMk cId="0" sldId="260"/>
        </pc:sldMkLst>
        <pc:spChg chg="del mod ord">
          <ac:chgData name="Asher Smithson" userId="6ef115b7-5335-4a6f-ba7c-e95cd9a862f0" providerId="ADAL" clId="{D5B27E47-2BDB-47B7-A1D2-B76EE5B0F8E9}" dt="2025-11-14T17:20:20.858" v="656" actId="12084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Asher Smithson" userId="6ef115b7-5335-4a6f-ba7c-e95cd9a862f0" providerId="ADAL" clId="{D5B27E47-2BDB-47B7-A1D2-B76EE5B0F8E9}" dt="2025-11-14T20:57:10.245" v="5112" actId="122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Asher Smithson" userId="6ef115b7-5335-4a6f-ba7c-e95cd9a862f0" providerId="ADAL" clId="{D5B27E47-2BDB-47B7-A1D2-B76EE5B0F8E9}" dt="2025-11-14T20:57:43.108" v="5116" actId="1076"/>
          <ac:spMkLst>
            <pc:docMk/>
            <pc:sldMk cId="0" sldId="260"/>
            <ac:spMk id="4" creationId="{EA8E2C1B-5C2E-95A1-8BAE-38FEB5759894}"/>
          </ac:spMkLst>
        </pc:spChg>
        <pc:spChg chg="add del mod">
          <ac:chgData name="Asher Smithson" userId="6ef115b7-5335-4a6f-ba7c-e95cd9a862f0" providerId="ADAL" clId="{D5B27E47-2BDB-47B7-A1D2-B76EE5B0F8E9}" dt="2025-11-14T17:30:26.536" v="804" actId="12084"/>
          <ac:spMkLst>
            <pc:docMk/>
            <pc:sldMk cId="0" sldId="260"/>
            <ac:spMk id="6" creationId="{44A6657B-8B9F-AD2F-4D42-507CFC7A751E}"/>
          </ac:spMkLst>
        </pc:spChg>
        <pc:spChg chg="add mod">
          <ac:chgData name="Asher Smithson" userId="6ef115b7-5335-4a6f-ba7c-e95cd9a862f0" providerId="ADAL" clId="{D5B27E47-2BDB-47B7-A1D2-B76EE5B0F8E9}" dt="2025-11-14T20:59:18.592" v="5135" actId="6549"/>
          <ac:spMkLst>
            <pc:docMk/>
            <pc:sldMk cId="0" sldId="260"/>
            <ac:spMk id="10" creationId="{D61E36E8-6FE2-2AA1-28DF-FE7BB8036414}"/>
          </ac:spMkLst>
        </pc:spChg>
        <pc:graphicFrameChg chg="add del mod modGraphic">
          <ac:chgData name="Asher Smithson" userId="6ef115b7-5335-4a6f-ba7c-e95cd9a862f0" providerId="ADAL" clId="{D5B27E47-2BDB-47B7-A1D2-B76EE5B0F8E9}" dt="2025-11-14T17:26:30.672" v="777" actId="478"/>
          <ac:graphicFrameMkLst>
            <pc:docMk/>
            <pc:sldMk cId="0" sldId="260"/>
            <ac:graphicFrameMk id="5" creationId="{9DF60B1C-1A9F-6535-1914-B49292A1707F}"/>
          </ac:graphicFrameMkLst>
        </pc:graphicFrameChg>
        <pc:graphicFrameChg chg="add mod modGraphic">
          <ac:chgData name="Asher Smithson" userId="6ef115b7-5335-4a6f-ba7c-e95cd9a862f0" providerId="ADAL" clId="{D5B27E47-2BDB-47B7-A1D2-B76EE5B0F8E9}" dt="2025-11-14T17:28:49.353" v="793" actId="20577"/>
          <ac:graphicFrameMkLst>
            <pc:docMk/>
            <pc:sldMk cId="0" sldId="260"/>
            <ac:graphicFrameMk id="7" creationId="{B8F5AA94-261B-FAFD-B7C0-91C0CB765076}"/>
          </ac:graphicFrameMkLst>
        </pc:graphicFrameChg>
        <pc:graphicFrameChg chg="add mod">
          <ac:chgData name="Asher Smithson" userId="6ef115b7-5335-4a6f-ba7c-e95cd9a862f0" providerId="ADAL" clId="{D5B27E47-2BDB-47B7-A1D2-B76EE5B0F8E9}" dt="2025-11-14T17:29:53.453" v="799" actId="1076"/>
          <ac:graphicFrameMkLst>
            <pc:docMk/>
            <pc:sldMk cId="0" sldId="260"/>
            <ac:graphicFrameMk id="8" creationId="{9FECD7D2-E7F8-8322-706C-45F6DB9F9ACC}"/>
          </ac:graphicFrameMkLst>
        </pc:graphicFrameChg>
        <pc:graphicFrameChg chg="add del mod">
          <ac:chgData name="Asher Smithson" userId="6ef115b7-5335-4a6f-ba7c-e95cd9a862f0" providerId="ADAL" clId="{D5B27E47-2BDB-47B7-A1D2-B76EE5B0F8E9}" dt="2025-11-14T20:48:27.553" v="4146" actId="478"/>
          <ac:graphicFrameMkLst>
            <pc:docMk/>
            <pc:sldMk cId="0" sldId="260"/>
            <ac:graphicFrameMk id="9" creationId="{71468ACD-4981-6EB0-597C-DB544AE6FC1E}"/>
          </ac:graphicFrameMkLst>
        </pc:graphicFrameChg>
      </pc:sldChg>
      <pc:sldChg chg="addSp modSp mod setBg">
        <pc:chgData name="Asher Smithson" userId="6ef115b7-5335-4a6f-ba7c-e95cd9a862f0" providerId="ADAL" clId="{D5B27E47-2BDB-47B7-A1D2-B76EE5B0F8E9}" dt="2025-11-14T19:01:28.094" v="1965" actId="14100"/>
        <pc:sldMkLst>
          <pc:docMk/>
          <pc:sldMk cId="0" sldId="261"/>
        </pc:sldMkLst>
        <pc:spChg chg="mod">
          <ac:chgData name="Asher Smithson" userId="6ef115b7-5335-4a6f-ba7c-e95cd9a862f0" providerId="ADAL" clId="{D5B27E47-2BDB-47B7-A1D2-B76EE5B0F8E9}" dt="2025-11-14T18:51:54.544" v="1880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19:01:28.094" v="1965" actId="14100"/>
          <ac:spMkLst>
            <pc:docMk/>
            <pc:sldMk cId="0" sldId="261"/>
            <ac:spMk id="3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18:50:36.439" v="1862" actId="1076"/>
          <ac:spMkLst>
            <pc:docMk/>
            <pc:sldMk cId="0" sldId="261"/>
            <ac:spMk id="4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4T18:47:57.015" v="1845" actId="1076"/>
          <ac:picMkLst>
            <pc:docMk/>
            <pc:sldMk cId="0" sldId="261"/>
            <ac:picMk id="6" creationId="{BAD00AEC-4F37-2107-267C-697C66086C84}"/>
          </ac:picMkLst>
        </pc:picChg>
      </pc:sldChg>
      <pc:sldChg chg="addSp delSp modSp mod setBg modClrScheme chgLayout">
        <pc:chgData name="Asher Smithson" userId="6ef115b7-5335-4a6f-ba7c-e95cd9a862f0" providerId="ADAL" clId="{D5B27E47-2BDB-47B7-A1D2-B76EE5B0F8E9}" dt="2025-11-14T20:18:06.436" v="3385" actId="122"/>
        <pc:sldMkLst>
          <pc:docMk/>
          <pc:sldMk cId="0" sldId="262"/>
        </pc:sldMkLst>
        <pc:spChg chg="mod ord">
          <ac:chgData name="Asher Smithson" userId="6ef115b7-5335-4a6f-ba7c-e95cd9a862f0" providerId="ADAL" clId="{D5B27E47-2BDB-47B7-A1D2-B76EE5B0F8E9}" dt="2025-11-14T20:18:06.436" v="3385" actId="122"/>
          <ac:spMkLst>
            <pc:docMk/>
            <pc:sldMk cId="0" sldId="262"/>
            <ac:spMk id="2" creationId="{00000000-0000-0000-0000-000000000000}"/>
          </ac:spMkLst>
        </pc:spChg>
        <pc:spChg chg="mod ord">
          <ac:chgData name="Asher Smithson" userId="6ef115b7-5335-4a6f-ba7c-e95cd9a862f0" providerId="ADAL" clId="{D5B27E47-2BDB-47B7-A1D2-B76EE5B0F8E9}" dt="2025-11-14T20:09:48.619" v="3260" actId="14100"/>
          <ac:spMkLst>
            <pc:docMk/>
            <pc:sldMk cId="0" sldId="262"/>
            <ac:spMk id="3" creationId="{00000000-0000-0000-0000-000000000000}"/>
          </ac:spMkLst>
        </pc:spChg>
        <pc:spChg chg="add del mod ord">
          <ac:chgData name="Asher Smithson" userId="6ef115b7-5335-4a6f-ba7c-e95cd9a862f0" providerId="ADAL" clId="{D5B27E47-2BDB-47B7-A1D2-B76EE5B0F8E9}" dt="2025-11-14T18:53:53.638" v="1885" actId="931"/>
          <ac:spMkLst>
            <pc:docMk/>
            <pc:sldMk cId="0" sldId="262"/>
            <ac:spMk id="4" creationId="{2E2FBD05-27F5-2D97-DA7F-59EAAF1BB895}"/>
          </ac:spMkLst>
        </pc:spChg>
        <pc:spChg chg="add mod">
          <ac:chgData name="Asher Smithson" userId="6ef115b7-5335-4a6f-ba7c-e95cd9a862f0" providerId="ADAL" clId="{D5B27E47-2BDB-47B7-A1D2-B76EE5B0F8E9}" dt="2025-11-14T20:16:11.053" v="3334" actId="20577"/>
          <ac:spMkLst>
            <pc:docMk/>
            <pc:sldMk cId="0" sldId="262"/>
            <ac:spMk id="7" creationId="{FB312C2B-2833-0535-102F-D857F09A31EA}"/>
          </ac:spMkLst>
        </pc:spChg>
        <pc:picChg chg="add mod">
          <ac:chgData name="Asher Smithson" userId="6ef115b7-5335-4a6f-ba7c-e95cd9a862f0" providerId="ADAL" clId="{D5B27E47-2BDB-47B7-A1D2-B76EE5B0F8E9}" dt="2025-11-14T18:54:19.577" v="1888" actId="14826"/>
          <ac:picMkLst>
            <pc:docMk/>
            <pc:sldMk cId="0" sldId="262"/>
            <ac:picMk id="6" creationId="{9103B525-D0A9-83C9-D04E-60A2D2F79580}"/>
          </ac:picMkLst>
        </pc:picChg>
      </pc:sldChg>
      <pc:sldChg chg="addSp modSp mod setBg">
        <pc:chgData name="Asher Smithson" userId="6ef115b7-5335-4a6f-ba7c-e95cd9a862f0" providerId="ADAL" clId="{D5B27E47-2BDB-47B7-A1D2-B76EE5B0F8E9}" dt="2025-11-14T19:03:08.449" v="1977" actId="692"/>
        <pc:sldMkLst>
          <pc:docMk/>
          <pc:sldMk cId="0" sldId="263"/>
        </pc:sldMkLst>
        <pc:spChg chg="mod">
          <ac:chgData name="Asher Smithson" userId="6ef115b7-5335-4a6f-ba7c-e95cd9a862f0" providerId="ADAL" clId="{D5B27E47-2BDB-47B7-A1D2-B76EE5B0F8E9}" dt="2025-11-14T19:02:48.197" v="1975" actId="207"/>
          <ac:spMkLst>
            <pc:docMk/>
            <pc:sldMk cId="0" sldId="263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19:03:08.449" v="1977" actId="692"/>
          <ac:spMkLst>
            <pc:docMk/>
            <pc:sldMk cId="0" sldId="263"/>
            <ac:spMk id="3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19:00:52.389" v="1963" actId="255"/>
          <ac:spMkLst>
            <pc:docMk/>
            <pc:sldMk cId="0" sldId="263"/>
            <ac:spMk id="4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4T19:02:20.686" v="1972" actId="1076"/>
          <ac:picMkLst>
            <pc:docMk/>
            <pc:sldMk cId="0" sldId="263"/>
            <ac:picMk id="6" creationId="{18C3393A-9B79-9929-99E9-389FC137D7F3}"/>
          </ac:picMkLst>
        </pc:picChg>
      </pc:sldChg>
      <pc:sldChg chg="addSp delSp modSp mod setBg modClrScheme chgLayout">
        <pc:chgData name="Asher Smithson" userId="6ef115b7-5335-4a6f-ba7c-e95cd9a862f0" providerId="ADAL" clId="{D5B27E47-2BDB-47B7-A1D2-B76EE5B0F8E9}" dt="2025-11-14T21:01:04.921" v="5143"/>
        <pc:sldMkLst>
          <pc:docMk/>
          <pc:sldMk cId="0" sldId="264"/>
        </pc:sldMkLst>
        <pc:spChg chg="mod ord">
          <ac:chgData name="Asher Smithson" userId="6ef115b7-5335-4a6f-ba7c-e95cd9a862f0" providerId="ADAL" clId="{D5B27E47-2BDB-47B7-A1D2-B76EE5B0F8E9}" dt="2025-11-14T21:00:36.795" v="5140" actId="207"/>
          <ac:spMkLst>
            <pc:docMk/>
            <pc:sldMk cId="0" sldId="264"/>
            <ac:spMk id="2" creationId="{00000000-0000-0000-0000-000000000000}"/>
          </ac:spMkLst>
        </pc:spChg>
        <pc:spChg chg="mod ord">
          <ac:chgData name="Asher Smithson" userId="6ef115b7-5335-4a6f-ba7c-e95cd9a862f0" providerId="ADAL" clId="{D5B27E47-2BDB-47B7-A1D2-B76EE5B0F8E9}" dt="2025-11-14T21:00:33.061" v="5139" actId="207"/>
          <ac:spMkLst>
            <pc:docMk/>
            <pc:sldMk cId="0" sldId="264"/>
            <ac:spMk id="3" creationId="{00000000-0000-0000-0000-000000000000}"/>
          </ac:spMkLst>
        </pc:spChg>
        <pc:spChg chg="add del mod ord">
          <ac:chgData name="Asher Smithson" userId="6ef115b7-5335-4a6f-ba7c-e95cd9a862f0" providerId="ADAL" clId="{D5B27E47-2BDB-47B7-A1D2-B76EE5B0F8E9}" dt="2025-11-14T19:05:43.935" v="1979" actId="931"/>
          <ac:spMkLst>
            <pc:docMk/>
            <pc:sldMk cId="0" sldId="264"/>
            <ac:spMk id="4" creationId="{6D52C0F6-FED0-EDDA-770F-CE701770E864}"/>
          </ac:spMkLst>
        </pc:spChg>
        <pc:spChg chg="add del mod">
          <ac:chgData name="Asher Smithson" userId="6ef115b7-5335-4a6f-ba7c-e95cd9a862f0" providerId="ADAL" clId="{D5B27E47-2BDB-47B7-A1D2-B76EE5B0F8E9}" dt="2025-11-14T19:08:24.470" v="2007" actId="478"/>
          <ac:spMkLst>
            <pc:docMk/>
            <pc:sldMk cId="0" sldId="264"/>
            <ac:spMk id="7" creationId="{CF6B5491-DFAB-33BF-0C2F-95314F76500C}"/>
          </ac:spMkLst>
        </pc:spChg>
        <pc:spChg chg="add mod">
          <ac:chgData name="Asher Smithson" userId="6ef115b7-5335-4a6f-ba7c-e95cd9a862f0" providerId="ADAL" clId="{D5B27E47-2BDB-47B7-A1D2-B76EE5B0F8E9}" dt="2025-11-14T21:00:03.562" v="5136" actId="207"/>
          <ac:spMkLst>
            <pc:docMk/>
            <pc:sldMk cId="0" sldId="264"/>
            <ac:spMk id="8" creationId="{E9BFAA87-4399-A584-00A2-B9B15D760EC9}"/>
          </ac:spMkLst>
        </pc:spChg>
        <pc:picChg chg="add mod">
          <ac:chgData name="Asher Smithson" userId="6ef115b7-5335-4a6f-ba7c-e95cd9a862f0" providerId="ADAL" clId="{D5B27E47-2BDB-47B7-A1D2-B76EE5B0F8E9}" dt="2025-11-14T19:05:47.876" v="1982" actId="1076"/>
          <ac:picMkLst>
            <pc:docMk/>
            <pc:sldMk cId="0" sldId="264"/>
            <ac:picMk id="6" creationId="{A5A2E869-0515-F11E-42EF-808954F0B80B}"/>
          </ac:picMkLst>
        </pc:picChg>
      </pc:sldChg>
      <pc:sldChg chg="addSp modSp mod setBg">
        <pc:chgData name="Asher Smithson" userId="6ef115b7-5335-4a6f-ba7c-e95cd9a862f0" providerId="ADAL" clId="{D5B27E47-2BDB-47B7-A1D2-B76EE5B0F8E9}" dt="2025-11-14T21:02:36.336" v="5151" actId="692"/>
        <pc:sldMkLst>
          <pc:docMk/>
          <pc:sldMk cId="0" sldId="265"/>
        </pc:sldMkLst>
        <pc:spChg chg="mod">
          <ac:chgData name="Asher Smithson" userId="6ef115b7-5335-4a6f-ba7c-e95cd9a862f0" providerId="ADAL" clId="{D5B27E47-2BDB-47B7-A1D2-B76EE5B0F8E9}" dt="2025-11-14T19:12:25.890" v="2079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21:02:36.336" v="5151" actId="692"/>
          <ac:spMkLst>
            <pc:docMk/>
            <pc:sldMk cId="0" sldId="265"/>
            <ac:spMk id="3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19:12:56.361" v="2093" actId="20577"/>
          <ac:spMkLst>
            <pc:docMk/>
            <pc:sldMk cId="0" sldId="265"/>
            <ac:spMk id="4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4T19:11:14.513" v="2076" actId="962"/>
          <ac:picMkLst>
            <pc:docMk/>
            <pc:sldMk cId="0" sldId="265"/>
            <ac:picMk id="6" creationId="{9B4BC951-B44F-D47A-8259-6EB77DF85CBE}"/>
          </ac:picMkLst>
        </pc:picChg>
      </pc:sldChg>
      <pc:sldChg chg="addSp delSp modSp mod setBg modClrScheme chgLayout">
        <pc:chgData name="Asher Smithson" userId="6ef115b7-5335-4a6f-ba7c-e95cd9a862f0" providerId="ADAL" clId="{D5B27E47-2BDB-47B7-A1D2-B76EE5B0F8E9}" dt="2025-11-14T21:24:47.736" v="6457" actId="113"/>
        <pc:sldMkLst>
          <pc:docMk/>
          <pc:sldMk cId="0" sldId="266"/>
        </pc:sldMkLst>
        <pc:spChg chg="mod">
          <ac:chgData name="Asher Smithson" userId="6ef115b7-5335-4a6f-ba7c-e95cd9a862f0" providerId="ADAL" clId="{D5B27E47-2BDB-47B7-A1D2-B76EE5B0F8E9}" dt="2025-11-14T20:30:23.382" v="3978" actId="207"/>
          <ac:spMkLst>
            <pc:docMk/>
            <pc:sldMk cId="0" sldId="266"/>
            <ac:spMk id="2" creationId="{00000000-0000-0000-0000-000000000000}"/>
          </ac:spMkLst>
        </pc:spChg>
        <pc:spChg chg="mod ord">
          <ac:chgData name="Asher Smithson" userId="6ef115b7-5335-4a6f-ba7c-e95cd9a862f0" providerId="ADAL" clId="{D5B27E47-2BDB-47B7-A1D2-B76EE5B0F8E9}" dt="2025-11-14T21:24:47.736" v="6457" actId="113"/>
          <ac:spMkLst>
            <pc:docMk/>
            <pc:sldMk cId="0" sldId="266"/>
            <ac:spMk id="3" creationId="{00000000-0000-0000-0000-000000000000}"/>
          </ac:spMkLst>
        </pc:spChg>
        <pc:spChg chg="add del mod">
          <ac:chgData name="Asher Smithson" userId="6ef115b7-5335-4a6f-ba7c-e95cd9a862f0" providerId="ADAL" clId="{D5B27E47-2BDB-47B7-A1D2-B76EE5B0F8E9}" dt="2025-11-14T19:21:41.970" v="2136" actId="478"/>
          <ac:spMkLst>
            <pc:docMk/>
            <pc:sldMk cId="0" sldId="266"/>
            <ac:spMk id="8" creationId="{5D472BF8-1B77-ED30-B37B-294AFBFF358C}"/>
          </ac:spMkLst>
        </pc:spChg>
        <pc:spChg chg="add del mod">
          <ac:chgData name="Asher Smithson" userId="6ef115b7-5335-4a6f-ba7c-e95cd9a862f0" providerId="ADAL" clId="{D5B27E47-2BDB-47B7-A1D2-B76EE5B0F8E9}" dt="2025-11-14T19:26:05.298" v="2170" actId="478"/>
          <ac:spMkLst>
            <pc:docMk/>
            <pc:sldMk cId="0" sldId="266"/>
            <ac:spMk id="13" creationId="{586A3067-5E42-EE8D-90F8-59B2286ADFB6}"/>
          </ac:spMkLst>
        </pc:spChg>
        <pc:picChg chg="add del mod ord">
          <ac:chgData name="Asher Smithson" userId="6ef115b7-5335-4a6f-ba7c-e95cd9a862f0" providerId="ADAL" clId="{D5B27E47-2BDB-47B7-A1D2-B76EE5B0F8E9}" dt="2025-11-14T19:20:15.719" v="2129" actId="478"/>
          <ac:picMkLst>
            <pc:docMk/>
            <pc:sldMk cId="0" sldId="266"/>
            <ac:picMk id="5" creationId="{72F9D32B-601E-042B-DB28-ED785D1376DF}"/>
          </ac:picMkLst>
        </pc:picChg>
        <pc:picChg chg="add del mod">
          <ac:chgData name="Asher Smithson" userId="6ef115b7-5335-4a6f-ba7c-e95cd9a862f0" providerId="ADAL" clId="{D5B27E47-2BDB-47B7-A1D2-B76EE5B0F8E9}" dt="2025-11-14T19:24:51.984" v="2155" actId="478"/>
          <ac:picMkLst>
            <pc:docMk/>
            <pc:sldMk cId="0" sldId="266"/>
            <ac:picMk id="7" creationId="{FCB1D290-ACAC-D950-8464-18A2980C43A9}"/>
          </ac:picMkLst>
        </pc:picChg>
        <pc:picChg chg="add del mod">
          <ac:chgData name="Asher Smithson" userId="6ef115b7-5335-4a6f-ba7c-e95cd9a862f0" providerId="ADAL" clId="{D5B27E47-2BDB-47B7-A1D2-B76EE5B0F8E9}" dt="2025-11-14T19:25:07.798" v="2158" actId="478"/>
          <ac:picMkLst>
            <pc:docMk/>
            <pc:sldMk cId="0" sldId="266"/>
            <ac:picMk id="10" creationId="{3D5D80CC-8E45-55D3-508A-77120CDA1DE0}"/>
          </ac:picMkLst>
        </pc:picChg>
        <pc:picChg chg="add del mod">
          <ac:chgData name="Asher Smithson" userId="6ef115b7-5335-4a6f-ba7c-e95cd9a862f0" providerId="ADAL" clId="{D5B27E47-2BDB-47B7-A1D2-B76EE5B0F8E9}" dt="2025-11-14T19:26:05.298" v="2170" actId="478"/>
          <ac:picMkLst>
            <pc:docMk/>
            <pc:sldMk cId="0" sldId="266"/>
            <ac:picMk id="12" creationId="{3CC06B5F-EB54-A3A9-484A-98785AB7479E}"/>
          </ac:picMkLst>
        </pc:picChg>
        <pc:picChg chg="add mod ord">
          <ac:chgData name="Asher Smithson" userId="6ef115b7-5335-4a6f-ba7c-e95cd9a862f0" providerId="ADAL" clId="{D5B27E47-2BDB-47B7-A1D2-B76EE5B0F8E9}" dt="2025-11-14T19:34:22.645" v="2297" actId="1076"/>
          <ac:picMkLst>
            <pc:docMk/>
            <pc:sldMk cId="0" sldId="266"/>
            <ac:picMk id="15" creationId="{6F60D95C-6543-0FA5-D868-335E2CCC6BBB}"/>
          </ac:picMkLst>
        </pc:picChg>
      </pc:sldChg>
      <pc:sldChg chg="addSp delSp modSp mod setBg chgLayout">
        <pc:chgData name="Asher Smithson" userId="6ef115b7-5335-4a6f-ba7c-e95cd9a862f0" providerId="ADAL" clId="{D5B27E47-2BDB-47B7-A1D2-B76EE5B0F8E9}" dt="2025-11-14T21:17:45.839" v="6447" actId="1076"/>
        <pc:sldMkLst>
          <pc:docMk/>
          <pc:sldMk cId="0" sldId="267"/>
        </pc:sldMkLst>
        <pc:spChg chg="del mod ord">
          <ac:chgData name="Asher Smithson" userId="6ef115b7-5335-4a6f-ba7c-e95cd9a862f0" providerId="ADAL" clId="{D5B27E47-2BDB-47B7-A1D2-B76EE5B0F8E9}" dt="2025-11-14T19:50:55.811" v="2662" actId="478"/>
          <ac:spMkLst>
            <pc:docMk/>
            <pc:sldMk cId="0" sldId="267"/>
            <ac:spMk id="2" creationId="{00000000-0000-0000-0000-000000000000}"/>
          </ac:spMkLst>
        </pc:spChg>
        <pc:spChg chg="add del mod ord">
          <ac:chgData name="Asher Smithson" userId="6ef115b7-5335-4a6f-ba7c-e95cd9a862f0" providerId="ADAL" clId="{D5B27E47-2BDB-47B7-A1D2-B76EE5B0F8E9}" dt="2025-11-14T19:45:19.836" v="2407"/>
          <ac:spMkLst>
            <pc:docMk/>
            <pc:sldMk cId="0" sldId="267"/>
            <ac:spMk id="3" creationId="{00000000-0000-0000-0000-000000000000}"/>
          </ac:spMkLst>
        </pc:spChg>
        <pc:spChg chg="add del mod">
          <ac:chgData name="Asher Smithson" userId="6ef115b7-5335-4a6f-ba7c-e95cd9a862f0" providerId="ADAL" clId="{D5B27E47-2BDB-47B7-A1D2-B76EE5B0F8E9}" dt="2025-11-14T21:17:19.281" v="6444" actId="1076"/>
          <ac:spMkLst>
            <pc:docMk/>
            <pc:sldMk cId="0" sldId="267"/>
            <ac:spMk id="4" creationId="{21E79EAD-26B7-C0E8-E765-5D0B4BC34AC4}"/>
          </ac:spMkLst>
        </pc:spChg>
        <pc:spChg chg="add mod">
          <ac:chgData name="Asher Smithson" userId="6ef115b7-5335-4a6f-ba7c-e95cd9a862f0" providerId="ADAL" clId="{D5B27E47-2BDB-47B7-A1D2-B76EE5B0F8E9}" dt="2025-11-14T21:17:06.952" v="6442" actId="1076"/>
          <ac:spMkLst>
            <pc:docMk/>
            <pc:sldMk cId="0" sldId="267"/>
            <ac:spMk id="5" creationId="{E1FC4B5D-A231-C8A2-C832-55010BCBD071}"/>
          </ac:spMkLst>
        </pc:spChg>
        <pc:spChg chg="add mod">
          <ac:chgData name="Asher Smithson" userId="6ef115b7-5335-4a6f-ba7c-e95cd9a862f0" providerId="ADAL" clId="{D5B27E47-2BDB-47B7-A1D2-B76EE5B0F8E9}" dt="2025-11-14T19:45:09.312" v="2404"/>
          <ac:spMkLst>
            <pc:docMk/>
            <pc:sldMk cId="0" sldId="267"/>
            <ac:spMk id="6" creationId="{36BB03B5-F0B2-9F7A-AB6B-433AC06B298B}"/>
          </ac:spMkLst>
        </pc:spChg>
        <pc:spChg chg="add mod">
          <ac:chgData name="Asher Smithson" userId="6ef115b7-5335-4a6f-ba7c-e95cd9a862f0" providerId="ADAL" clId="{D5B27E47-2BDB-47B7-A1D2-B76EE5B0F8E9}" dt="2025-11-14T19:45:14.348" v="2406"/>
          <ac:spMkLst>
            <pc:docMk/>
            <pc:sldMk cId="0" sldId="267"/>
            <ac:spMk id="7" creationId="{CACBB30A-CA18-15F7-A1A7-9CF2DEFDCE50}"/>
          </ac:spMkLst>
        </pc:spChg>
        <pc:spChg chg="add del mod">
          <ac:chgData name="Asher Smithson" userId="6ef115b7-5335-4a6f-ba7c-e95cd9a862f0" providerId="ADAL" clId="{D5B27E47-2BDB-47B7-A1D2-B76EE5B0F8E9}" dt="2025-11-14T19:45:28.923" v="2410" actId="478"/>
          <ac:spMkLst>
            <pc:docMk/>
            <pc:sldMk cId="0" sldId="267"/>
            <ac:spMk id="10" creationId="{29E5EEA9-AB01-BBCF-0457-87176358E528}"/>
          </ac:spMkLst>
        </pc:spChg>
        <pc:spChg chg="add del mod ord">
          <ac:chgData name="Asher Smithson" userId="6ef115b7-5335-4a6f-ba7c-e95cd9a862f0" providerId="ADAL" clId="{D5B27E47-2BDB-47B7-A1D2-B76EE5B0F8E9}" dt="2025-11-14T19:58:19.379" v="2985" actId="478"/>
          <ac:spMkLst>
            <pc:docMk/>
            <pc:sldMk cId="0" sldId="267"/>
            <ac:spMk id="12" creationId="{3BF59D5E-1872-370E-8644-31984DFA98EC}"/>
          </ac:spMkLst>
        </pc:spChg>
        <pc:spChg chg="add mod">
          <ac:chgData name="Asher Smithson" userId="6ef115b7-5335-4a6f-ba7c-e95cd9a862f0" providerId="ADAL" clId="{D5B27E47-2BDB-47B7-A1D2-B76EE5B0F8E9}" dt="2025-11-14T21:17:45.839" v="6447" actId="1076"/>
          <ac:spMkLst>
            <pc:docMk/>
            <pc:sldMk cId="0" sldId="267"/>
            <ac:spMk id="13" creationId="{7F783E6C-E66C-D722-F652-85CEF309E916}"/>
          </ac:spMkLst>
        </pc:spChg>
        <pc:spChg chg="add mod">
          <ac:chgData name="Asher Smithson" userId="6ef115b7-5335-4a6f-ba7c-e95cd9a862f0" providerId="ADAL" clId="{D5B27E47-2BDB-47B7-A1D2-B76EE5B0F8E9}" dt="2025-11-14T21:17:39.411" v="6446" actId="1076"/>
          <ac:spMkLst>
            <pc:docMk/>
            <pc:sldMk cId="0" sldId="267"/>
            <ac:spMk id="14" creationId="{43DC8BDD-244C-11E4-BF05-7352F611499D}"/>
          </ac:spMkLst>
        </pc:spChg>
        <pc:spChg chg="add del">
          <ac:chgData name="Asher Smithson" userId="6ef115b7-5335-4a6f-ba7c-e95cd9a862f0" providerId="ADAL" clId="{D5B27E47-2BDB-47B7-A1D2-B76EE5B0F8E9}" dt="2025-11-14T21:07:55.535" v="5616" actId="22"/>
          <ac:spMkLst>
            <pc:docMk/>
            <pc:sldMk cId="0" sldId="267"/>
            <ac:spMk id="16" creationId="{FDA96ED2-52B9-46AE-29D2-BC1867948758}"/>
          </ac:spMkLst>
        </pc:spChg>
        <pc:spChg chg="add del mod">
          <ac:chgData name="Asher Smithson" userId="6ef115b7-5335-4a6f-ba7c-e95cd9a862f0" providerId="ADAL" clId="{D5B27E47-2BDB-47B7-A1D2-B76EE5B0F8E9}" dt="2025-11-14T21:14:31.251" v="6419" actId="478"/>
          <ac:spMkLst>
            <pc:docMk/>
            <pc:sldMk cId="0" sldId="267"/>
            <ac:spMk id="17" creationId="{CCFE36B0-CB71-8EAD-B773-FF31075F01F1}"/>
          </ac:spMkLst>
        </pc:spChg>
        <pc:picChg chg="add del mod">
          <ac:chgData name="Asher Smithson" userId="6ef115b7-5335-4a6f-ba7c-e95cd9a862f0" providerId="ADAL" clId="{D5B27E47-2BDB-47B7-A1D2-B76EE5B0F8E9}" dt="2025-11-14T19:45:47.609" v="2415" actId="478"/>
          <ac:picMkLst>
            <pc:docMk/>
            <pc:sldMk cId="0" sldId="267"/>
            <ac:picMk id="8" creationId="{E0244F1C-CD7E-C56D-CE46-6804D4034960}"/>
          </ac:picMkLst>
        </pc:picChg>
      </pc:sldChg>
      <pc:sldChg chg="addSp delSp modSp new mod ord setBg chgLayout">
        <pc:chgData name="Asher Smithson" userId="6ef115b7-5335-4a6f-ba7c-e95cd9a862f0" providerId="ADAL" clId="{D5B27E47-2BDB-47B7-A1D2-B76EE5B0F8E9}" dt="2025-11-14T21:24:06.532" v="6452" actId="113"/>
        <pc:sldMkLst>
          <pc:docMk/>
          <pc:sldMk cId="1561887780" sldId="268"/>
        </pc:sldMkLst>
        <pc:spChg chg="mod ord">
          <ac:chgData name="Asher Smithson" userId="6ef115b7-5335-4a6f-ba7c-e95cd9a862f0" providerId="ADAL" clId="{D5B27E47-2BDB-47B7-A1D2-B76EE5B0F8E9}" dt="2025-11-14T20:47:44.248" v="4145" actId="1076"/>
          <ac:spMkLst>
            <pc:docMk/>
            <pc:sldMk cId="1561887780" sldId="268"/>
            <ac:spMk id="2" creationId="{67883108-44FE-FDB9-D372-88436633C8D7}"/>
          </ac:spMkLst>
        </pc:spChg>
        <pc:spChg chg="mod ord">
          <ac:chgData name="Asher Smithson" userId="6ef115b7-5335-4a6f-ba7c-e95cd9a862f0" providerId="ADAL" clId="{D5B27E47-2BDB-47B7-A1D2-B76EE5B0F8E9}" dt="2025-11-14T21:24:06.532" v="6452" actId="113"/>
          <ac:spMkLst>
            <pc:docMk/>
            <pc:sldMk cId="1561887780" sldId="268"/>
            <ac:spMk id="3" creationId="{07675FFE-C85C-CADA-1719-06F4B6B29C0E}"/>
          </ac:spMkLst>
        </pc:spChg>
        <pc:spChg chg="add del mod ord">
          <ac:chgData name="Asher Smithson" userId="6ef115b7-5335-4a6f-ba7c-e95cd9a862f0" providerId="ADAL" clId="{D5B27E47-2BDB-47B7-A1D2-B76EE5B0F8E9}" dt="2025-11-14T20:31:02.803" v="3979" actId="931"/>
          <ac:spMkLst>
            <pc:docMk/>
            <pc:sldMk cId="1561887780" sldId="268"/>
            <ac:spMk id="4" creationId="{27D248B0-330D-055B-84E1-C006A7E81375}"/>
          </ac:spMkLst>
        </pc:spChg>
        <pc:spChg chg="add del mod">
          <ac:chgData name="Asher Smithson" userId="6ef115b7-5335-4a6f-ba7c-e95cd9a862f0" providerId="ADAL" clId="{D5B27E47-2BDB-47B7-A1D2-B76EE5B0F8E9}" dt="2025-11-14T20:31:24.303" v="3982" actId="478"/>
          <ac:spMkLst>
            <pc:docMk/>
            <pc:sldMk cId="1561887780" sldId="268"/>
            <ac:spMk id="8" creationId="{C7E38C79-A3BC-75F6-9F98-7B2698F77E16}"/>
          </ac:spMkLst>
        </pc:spChg>
        <pc:spChg chg="add del mod">
          <ac:chgData name="Asher Smithson" userId="6ef115b7-5335-4a6f-ba7c-e95cd9a862f0" providerId="ADAL" clId="{D5B27E47-2BDB-47B7-A1D2-B76EE5B0F8E9}" dt="2025-11-14T20:45:12.346" v="4077"/>
          <ac:spMkLst>
            <pc:docMk/>
            <pc:sldMk cId="1561887780" sldId="268"/>
            <ac:spMk id="11" creationId="{93A5A7B2-DD4C-7643-D2FE-708494E10E86}"/>
          </ac:spMkLst>
        </pc:spChg>
        <pc:spChg chg="add mod">
          <ac:chgData name="Asher Smithson" userId="6ef115b7-5335-4a6f-ba7c-e95cd9a862f0" providerId="ADAL" clId="{D5B27E47-2BDB-47B7-A1D2-B76EE5B0F8E9}" dt="2025-11-14T20:47:33.936" v="4144" actId="1076"/>
          <ac:spMkLst>
            <pc:docMk/>
            <pc:sldMk cId="1561887780" sldId="268"/>
            <ac:spMk id="12" creationId="{11911A32-2827-4679-CAC7-801C3181FF05}"/>
          </ac:spMkLst>
        </pc:spChg>
        <pc:picChg chg="add del mod ord">
          <ac:chgData name="Asher Smithson" userId="6ef115b7-5335-4a6f-ba7c-e95cd9a862f0" providerId="ADAL" clId="{D5B27E47-2BDB-47B7-A1D2-B76EE5B0F8E9}" dt="2025-11-14T20:31:23.281" v="3981" actId="478"/>
          <ac:picMkLst>
            <pc:docMk/>
            <pc:sldMk cId="1561887780" sldId="268"/>
            <ac:picMk id="6" creationId="{06A2C690-E538-F8C3-2E6D-267EE8F805C7}"/>
          </ac:picMkLst>
        </pc:picChg>
        <pc:picChg chg="add mod">
          <ac:chgData name="Asher Smithson" userId="6ef115b7-5335-4a6f-ba7c-e95cd9a862f0" providerId="ADAL" clId="{D5B27E47-2BDB-47B7-A1D2-B76EE5B0F8E9}" dt="2025-11-14T20:47:28.861" v="4143" actId="1076"/>
          <ac:picMkLst>
            <pc:docMk/>
            <pc:sldMk cId="1561887780" sldId="268"/>
            <ac:picMk id="10" creationId="{EEB4974B-F10C-A4B5-6037-ACF2D4CADBFF}"/>
          </ac:picMkLst>
        </pc:picChg>
      </pc:sldChg>
      <pc:sldChg chg="addSp delSp modSp add mod ord setBg">
        <pc:chgData name="Asher Smithson" userId="6ef115b7-5335-4a6f-ba7c-e95cd9a862f0" providerId="ADAL" clId="{D5B27E47-2BDB-47B7-A1D2-B76EE5B0F8E9}" dt="2025-11-14T21:02:15.269" v="5148" actId="692"/>
        <pc:sldMkLst>
          <pc:docMk/>
          <pc:sldMk cId="418380998" sldId="269"/>
        </pc:sldMkLst>
        <pc:spChg chg="mod">
          <ac:chgData name="Asher Smithson" userId="6ef115b7-5335-4a6f-ba7c-e95cd9a862f0" providerId="ADAL" clId="{D5B27E47-2BDB-47B7-A1D2-B76EE5B0F8E9}" dt="2025-11-14T21:01:53.938" v="5145" actId="207"/>
          <ac:spMkLst>
            <pc:docMk/>
            <pc:sldMk cId="418380998" sldId="269"/>
            <ac:spMk id="2" creationId="{F677E784-F124-B3A7-EDB8-7D1D60A489EB}"/>
          </ac:spMkLst>
        </pc:spChg>
        <pc:spChg chg="mod">
          <ac:chgData name="Asher Smithson" userId="6ef115b7-5335-4a6f-ba7c-e95cd9a862f0" providerId="ADAL" clId="{D5B27E47-2BDB-47B7-A1D2-B76EE5B0F8E9}" dt="2025-11-14T21:02:15.269" v="5148" actId="692"/>
          <ac:spMkLst>
            <pc:docMk/>
            <pc:sldMk cId="418380998" sldId="269"/>
            <ac:spMk id="3" creationId="{97BC864E-5718-D8D4-CA62-7B8A44E5265B}"/>
          </ac:spMkLst>
        </pc:spChg>
        <pc:spChg chg="mod">
          <ac:chgData name="Asher Smithson" userId="6ef115b7-5335-4a6f-ba7c-e95cd9a862f0" providerId="ADAL" clId="{D5B27E47-2BDB-47B7-A1D2-B76EE5B0F8E9}" dt="2025-11-14T21:02:00.036" v="5146" actId="207"/>
          <ac:spMkLst>
            <pc:docMk/>
            <pc:sldMk cId="418380998" sldId="269"/>
            <ac:spMk id="4" creationId="{6113EFE3-90FC-B0B2-62C5-F083C198751C}"/>
          </ac:spMkLst>
        </pc:spChg>
        <pc:picChg chg="del">
          <ac:chgData name="Asher Smithson" userId="6ef115b7-5335-4a6f-ba7c-e95cd9a862f0" providerId="ADAL" clId="{D5B27E47-2BDB-47B7-A1D2-B76EE5B0F8E9}" dt="2025-11-14T20:43:36.061" v="4030" actId="478"/>
          <ac:picMkLst>
            <pc:docMk/>
            <pc:sldMk cId="418380998" sldId="269"/>
            <ac:picMk id="6" creationId="{BAF3FF32-BCF1-D3E5-0EB1-8BB8EABA6A21}"/>
          </ac:picMkLst>
        </pc:picChg>
        <pc:picChg chg="add mod">
          <ac:chgData name="Asher Smithson" userId="6ef115b7-5335-4a6f-ba7c-e95cd9a862f0" providerId="ADAL" clId="{D5B27E47-2BDB-47B7-A1D2-B76EE5B0F8E9}" dt="2025-11-14T20:43:51.363" v="4037" actId="1076"/>
          <ac:picMkLst>
            <pc:docMk/>
            <pc:sldMk cId="418380998" sldId="269"/>
            <ac:picMk id="7" creationId="{4A27EAEC-316C-9E0E-4C18-B93AF0011C51}"/>
          </ac:picMkLst>
        </pc:picChg>
      </pc:sldChg>
      <pc:sldChg chg="addSp modSp new mod setBg">
        <pc:chgData name="Asher Smithson" userId="6ef115b7-5335-4a6f-ba7c-e95cd9a862f0" providerId="ADAL" clId="{D5B27E47-2BDB-47B7-A1D2-B76EE5B0F8E9}" dt="2025-11-14T21:16:31.041" v="6438"/>
        <pc:sldMkLst>
          <pc:docMk/>
          <pc:sldMk cId="2878491460" sldId="270"/>
        </pc:sldMkLst>
        <pc:spChg chg="add mod">
          <ac:chgData name="Asher Smithson" userId="6ef115b7-5335-4a6f-ba7c-e95cd9a862f0" providerId="ADAL" clId="{D5B27E47-2BDB-47B7-A1D2-B76EE5B0F8E9}" dt="2025-11-14T21:16:26.107" v="6437" actId="207"/>
          <ac:spMkLst>
            <pc:docMk/>
            <pc:sldMk cId="2878491460" sldId="270"/>
            <ac:spMk id="2" creationId="{05FFED10-4001-60A5-7A8B-03063B2E09F2}"/>
          </ac:spMkLst>
        </pc:spChg>
      </pc:sldChg>
      <pc:sldMasterChg chg="modSldLayout">
        <pc:chgData name="Asher Smithson" userId="6ef115b7-5335-4a6f-ba7c-e95cd9a862f0" providerId="ADAL" clId="{D5B27E47-2BDB-47B7-A1D2-B76EE5B0F8E9}" dt="2025-11-14T16:30:36.053" v="8"/>
        <pc:sldMasterMkLst>
          <pc:docMk/>
          <pc:sldMasterMk cId="1901120877" sldId="2147483660"/>
        </pc:sldMasterMkLst>
        <pc:sldLayoutChg chg="setBg">
          <pc:chgData name="Asher Smithson" userId="6ef115b7-5335-4a6f-ba7c-e95cd9a862f0" providerId="ADAL" clId="{D5B27E47-2BDB-47B7-A1D2-B76EE5B0F8E9}" dt="2025-11-14T16:30:36.053" v="8"/>
          <pc:sldLayoutMkLst>
            <pc:docMk/>
            <pc:sldMasterMk cId="1901120877" sldId="2147483660"/>
            <pc:sldLayoutMk cId="3534408381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38912"/>
            <a:ext cx="6988302" cy="4453128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965192"/>
            <a:ext cx="4073652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8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11480"/>
            <a:ext cx="8284464" cy="1828800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4588" y="2423160"/>
            <a:ext cx="3902202" cy="385876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428625" indent="-257175">
              <a:buFont typeface="+mj-lt"/>
              <a:buAutoNum type="arabicPeriod"/>
              <a:defRPr lang="en-US" dirty="0"/>
            </a:lvl2pPr>
            <a:lvl3pPr marL="600075" indent="-257175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4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287" y="1012952"/>
            <a:ext cx="3017520" cy="163677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176" y="345109"/>
            <a:ext cx="5036227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33288" y="2896616"/>
            <a:ext cx="3017520" cy="3364992"/>
          </a:xfrm>
        </p:spPr>
        <p:txBody>
          <a:bodyPr vert="horz" lIns="91440" tIns="45720" rIns="91440" bIns="45720" rtlCol="0">
            <a:normAutofit/>
          </a:bodyPr>
          <a:lstStyle>
            <a:lvl1pPr marL="257175" indent="-257175">
              <a:buFont typeface="+mj-lt"/>
              <a:buAutoNum type="arabicPeriod"/>
              <a:defRPr lang="en-US" dirty="0"/>
            </a:lvl1pPr>
            <a:lvl2pPr marL="428625" indent="-257175">
              <a:buFont typeface="+mj-lt"/>
              <a:buAutoNum type="arabicPeriod"/>
              <a:defRPr lang="en-US" dirty="0"/>
            </a:lvl2pPr>
            <a:lvl3pPr marL="600075" indent="-257175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3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" y="151598"/>
            <a:ext cx="8943157" cy="528186"/>
          </a:xfrm>
        </p:spPr>
        <p:txBody>
          <a:bodyPr anchor="ctr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" y="776037"/>
            <a:ext cx="8943157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4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1325880"/>
            <a:ext cx="7886700" cy="1325880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" y="329450"/>
            <a:ext cx="8943157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23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0"/>
            <a:ext cx="8496634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26" y="1380744"/>
            <a:ext cx="8496633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78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38" y="2478024"/>
            <a:ext cx="3243834" cy="2454796"/>
          </a:xfrm>
        </p:spPr>
        <p:txBody>
          <a:bodyPr anchor="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5350" y="2478024"/>
            <a:ext cx="3243834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171450" indent="0">
              <a:buNone/>
              <a:defRPr lang="en-US" dirty="0"/>
            </a:lvl2pPr>
            <a:lvl3pPr marL="342900" indent="0">
              <a:buNone/>
              <a:defRPr lang="en-US" dirty="0"/>
            </a:lvl3pPr>
            <a:lvl4pPr marL="514350" indent="0">
              <a:buNone/>
              <a:defRPr lang="en-US" dirty="0"/>
            </a:lvl4pPr>
            <a:lvl5pPr marL="6858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8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38" y="2039112"/>
            <a:ext cx="2859786" cy="353872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794" y="2039112"/>
            <a:ext cx="3785616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84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600200"/>
            <a:ext cx="3106674" cy="463600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794" y="1600200"/>
            <a:ext cx="4341114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0"/>
            <a:ext cx="3024378" cy="362102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794" y="640080"/>
            <a:ext cx="4478274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05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0"/>
            <a:ext cx="2619756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19272" y="640081"/>
            <a:ext cx="5369814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4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132" y="1536192"/>
            <a:ext cx="6878574" cy="2615184"/>
          </a:xfrm>
        </p:spPr>
        <p:txBody>
          <a:bodyPr anchor="ctr">
            <a:normAutofit/>
          </a:bodyPr>
          <a:lstStyle>
            <a:lvl1pPr algn="ctr">
              <a:defRPr sz="4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132" y="4427554"/>
            <a:ext cx="6878574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4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806" y="548640"/>
            <a:ext cx="452628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5" y="342900"/>
            <a:ext cx="3375864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62806" y="1828800"/>
            <a:ext cx="452628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76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48640"/>
            <a:ext cx="4601718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1828800"/>
            <a:ext cx="4601718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9" y="352327"/>
            <a:ext cx="337184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5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57" y="320040"/>
            <a:ext cx="50749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530" y="344424"/>
            <a:ext cx="2856415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15057" y="1380744"/>
            <a:ext cx="50749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1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320040"/>
            <a:ext cx="51435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1380744"/>
            <a:ext cx="51435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5076" y="344424"/>
            <a:ext cx="2856415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246" y="601755"/>
            <a:ext cx="329184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141" y="342903"/>
            <a:ext cx="4687334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246" y="2276856"/>
            <a:ext cx="329184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58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03504"/>
            <a:ext cx="33604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5" y="2276856"/>
            <a:ext cx="33604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3196" y="342900"/>
            <a:ext cx="4583630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21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246" y="320040"/>
            <a:ext cx="329184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141" y="342903"/>
            <a:ext cx="4687334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246" y="1380744"/>
            <a:ext cx="32918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51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320040"/>
            <a:ext cx="34300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5" y="1380744"/>
            <a:ext cx="34300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3196" y="342900"/>
            <a:ext cx="4583630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65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780" y="603504"/>
            <a:ext cx="2551176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5" y="342901"/>
            <a:ext cx="554355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780" y="2276856"/>
            <a:ext cx="2551176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18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03504"/>
            <a:ext cx="2551176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7133" y="342901"/>
            <a:ext cx="5509693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2276856"/>
            <a:ext cx="2551176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38912"/>
            <a:ext cx="8620506" cy="4654296"/>
          </a:xfrm>
        </p:spPr>
        <p:txBody>
          <a:bodyPr anchor="t">
            <a:normAutofit/>
          </a:bodyPr>
          <a:lstStyle>
            <a:lvl1pPr algn="l">
              <a:defRPr sz="937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5093208"/>
            <a:ext cx="425196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76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2" y="1078992"/>
            <a:ext cx="2455164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5" y="342901"/>
            <a:ext cx="554355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3922" y="3099816"/>
            <a:ext cx="2455164" cy="29535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825"/>
            </a:lvl4pPr>
            <a:lvl5pPr marL="685800" indent="0">
              <a:buNone/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1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5111854"/>
            <a:ext cx="2804459" cy="13898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4530" y="320044"/>
            <a:ext cx="8632298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3946" y="5111854"/>
            <a:ext cx="48006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900"/>
            </a:lvl3pPr>
            <a:lvl4pPr marL="514350" indent="0">
              <a:buFont typeface="Arial" panose="020B0604020202020204" pitchFamily="34" charset="0"/>
              <a:buNone/>
              <a:defRPr sz="825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9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4162318"/>
            <a:ext cx="2215214" cy="189280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530" y="320043"/>
            <a:ext cx="8632298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83230" y="4162318"/>
            <a:ext cx="5829300" cy="2240280"/>
          </a:xfrm>
        </p:spPr>
        <p:txBody>
          <a:bodyPr>
            <a:no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/>
            </a:lvl1pPr>
            <a:lvl2pPr marL="385763" indent="-214313">
              <a:buFont typeface="Arial" panose="020B0604020202020204" pitchFamily="34" charset="0"/>
              <a:buChar char="•"/>
              <a:defRPr sz="1200"/>
            </a:lvl2pPr>
            <a:lvl3pPr marL="557213" indent="-214313">
              <a:buFont typeface="Arial" panose="020B0604020202020204" pitchFamily="34" charset="0"/>
              <a:buChar char="•"/>
              <a:defRPr sz="1050"/>
            </a:lvl3pPr>
            <a:lvl4pPr marL="642938" indent="-128588">
              <a:buFont typeface="Arial" panose="020B0604020202020204" pitchFamily="34" charset="0"/>
              <a:buChar char="•"/>
              <a:defRPr sz="900"/>
            </a:lvl4pPr>
            <a:lvl5pPr marL="814388" indent="-128588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089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561425"/>
            <a:ext cx="2215214" cy="189280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530" y="3067415"/>
            <a:ext cx="8632298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519672"/>
            <a:ext cx="2620736" cy="338328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83230" y="561425"/>
            <a:ext cx="5829300" cy="2240280"/>
          </a:xfrm>
        </p:spPr>
        <p:txBody>
          <a:bodyPr>
            <a:no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/>
            </a:lvl1pPr>
            <a:lvl2pPr marL="385763" indent="-214313">
              <a:buFont typeface="Arial" panose="020B0604020202020204" pitchFamily="34" charset="0"/>
              <a:buChar char="•"/>
              <a:defRPr sz="1200"/>
            </a:lvl2pPr>
            <a:lvl3pPr marL="557213" indent="-214313">
              <a:buFont typeface="Arial" panose="020B0604020202020204" pitchFamily="34" charset="0"/>
              <a:buChar char="•"/>
              <a:defRPr sz="1050"/>
            </a:lvl3pPr>
            <a:lvl4pPr marL="642938" indent="-128588">
              <a:buFont typeface="Arial" panose="020B0604020202020204" pitchFamily="34" charset="0"/>
              <a:buChar char="•"/>
              <a:defRPr sz="900"/>
            </a:lvl4pPr>
            <a:lvl5pPr marL="814388" indent="-128588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519672"/>
            <a:ext cx="2104054" cy="33832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519672"/>
            <a:ext cx="321905" cy="33832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60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1"/>
            <a:ext cx="836676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327" y="1828800"/>
            <a:ext cx="46322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65826" y="1828801"/>
            <a:ext cx="32232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1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48639"/>
            <a:ext cx="3641598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556" y="2293497"/>
            <a:ext cx="3581369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549276"/>
            <a:ext cx="4189444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5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7" y="550218"/>
            <a:ext cx="2870579" cy="145389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556" y="2293494"/>
            <a:ext cx="2750058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590" y="549275"/>
            <a:ext cx="4920854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359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332" y="782804"/>
            <a:ext cx="8401050" cy="4206240"/>
          </a:xfrm>
        </p:spPr>
        <p:txBody>
          <a:bodyPr>
            <a:normAutofit/>
          </a:bodyPr>
          <a:lstStyle>
            <a:lvl1pPr algn="ctr">
              <a:defRPr sz="2085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0332" y="4989044"/>
            <a:ext cx="8401049" cy="12252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171450" indent="0" algn="ctr">
              <a:buNone/>
              <a:defRPr sz="15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342900" indent="0" algn="ctr">
              <a:buNone/>
              <a:defRPr sz="135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514350" indent="0" algn="ctr">
              <a:buNone/>
              <a:defRPr sz="12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685800" indent="0" algn="ctr">
              <a:buNone/>
              <a:defRPr sz="105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74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332" y="782804"/>
            <a:ext cx="8401050" cy="4206240"/>
          </a:xfrm>
        </p:spPr>
        <p:txBody>
          <a:bodyPr>
            <a:normAutofit/>
          </a:bodyPr>
          <a:lstStyle>
            <a:lvl1pPr algn="ctr">
              <a:defRPr sz="2085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0332" y="4989044"/>
            <a:ext cx="840105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171450" indent="0" algn="ctr">
              <a:buNone/>
              <a:defRPr sz="1800"/>
            </a:lvl2pPr>
            <a:lvl3pPr marL="342900" indent="0" algn="ctr">
              <a:buNone/>
              <a:defRPr sz="1500"/>
            </a:lvl3pPr>
            <a:lvl4pPr marL="514350" indent="0" algn="ctr">
              <a:buNone/>
              <a:defRPr sz="1350"/>
            </a:lvl4pPr>
            <a:lvl5pPr marL="6858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237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326" y="603504"/>
            <a:ext cx="8401050" cy="4206240"/>
          </a:xfrm>
        </p:spPr>
        <p:txBody>
          <a:bodyPr>
            <a:normAutofit/>
          </a:bodyPr>
          <a:lstStyle>
            <a:lvl1pPr algn="l">
              <a:defRPr sz="2085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326" y="4809744"/>
            <a:ext cx="4423410" cy="1353312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17145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342900" indent="0" algn="l">
              <a:buNone/>
              <a:defRPr sz="15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514350" indent="0" algn="l">
              <a:buNone/>
              <a:defRPr sz="135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685800" indent="0" algn="l">
              <a:buNone/>
              <a:defRPr sz="12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742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5276088"/>
            <a:ext cx="8510778" cy="78638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5980176"/>
            <a:ext cx="8510778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6" y="343038"/>
            <a:ext cx="862965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519673"/>
            <a:ext cx="2620736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519673"/>
            <a:ext cx="210405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519673"/>
            <a:ext cx="3219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06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-1133856"/>
            <a:ext cx="798957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9486" y="548640"/>
            <a:ext cx="6199632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750" b="1"/>
            </a:lvl1pPr>
            <a:lvl2pPr marL="171450" indent="0">
              <a:lnSpc>
                <a:spcPct val="100000"/>
              </a:lnSpc>
              <a:buNone/>
              <a:defRPr sz="3300" b="1"/>
            </a:lvl2pPr>
            <a:lvl3pPr marL="342900" indent="0">
              <a:lnSpc>
                <a:spcPct val="100000"/>
              </a:lnSpc>
              <a:buNone/>
              <a:defRPr sz="3000" b="1"/>
            </a:lvl3pPr>
            <a:lvl4pPr marL="514350" indent="0">
              <a:lnSpc>
                <a:spcPct val="100000"/>
              </a:lnSpc>
              <a:buNone/>
              <a:defRPr sz="2700" b="1"/>
            </a:lvl4pPr>
            <a:lvl5pPr marL="685800" indent="0">
              <a:lnSpc>
                <a:spcPct val="100000"/>
              </a:lnSpc>
              <a:buNone/>
              <a:defRPr sz="24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4638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712" y="1823377"/>
            <a:ext cx="6899148" cy="2875175"/>
          </a:xfrm>
        </p:spPr>
        <p:txBody>
          <a:bodyPr anchor="ctr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24712" y="5276088"/>
            <a:ext cx="6899148" cy="466344"/>
          </a:xfrm>
        </p:spPr>
        <p:txBody>
          <a:bodyPr>
            <a:normAutofit/>
          </a:bodyPr>
          <a:lstStyle>
            <a:lvl1pPr marL="0" indent="0">
              <a:buNone/>
              <a:defRPr sz="165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71450" indent="0">
              <a:buNone/>
              <a:defRPr sz="15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342900" indent="0">
              <a:buNone/>
              <a:defRPr sz="135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514350" indent="0">
              <a:buNone/>
              <a:defRPr sz="1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685800" indent="0">
              <a:buNone/>
              <a:defRPr sz="105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9777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/>
        </p:nvSpPr>
        <p:spPr>
          <a:xfrm>
            <a:off x="604789" y="760151"/>
            <a:ext cx="7934417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1298" y="2092751"/>
            <a:ext cx="6521958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85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41298" y="5120640"/>
            <a:ext cx="6521958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171450" indent="0">
              <a:buNone/>
              <a:defRPr lang="en-US" b="1" dirty="0"/>
            </a:lvl2pPr>
            <a:lvl3pPr marL="342900" indent="0">
              <a:buNone/>
              <a:defRPr lang="en-US" b="1" dirty="0"/>
            </a:lvl3pPr>
            <a:lvl4pPr marL="514350" indent="0">
              <a:buNone/>
              <a:defRPr lang="en-US" b="1" dirty="0"/>
            </a:lvl4pPr>
            <a:lvl5pPr marL="6858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0845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326" y="438912"/>
            <a:ext cx="7214616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965192"/>
            <a:ext cx="4073652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9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326" y="1179576"/>
            <a:ext cx="6988302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965192"/>
            <a:ext cx="4073652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3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294248"/>
            <a:ext cx="8373619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660" y="2020825"/>
            <a:ext cx="390882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6312" y="2020824"/>
            <a:ext cx="3910013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369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276166"/>
            <a:ext cx="8373618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5" y="1380744"/>
            <a:ext cx="39090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5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660" y="2020888"/>
            <a:ext cx="390882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6884" y="1380744"/>
            <a:ext cx="39090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5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6312" y="2020888"/>
            <a:ext cx="3910013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663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08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91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53617"/>
            <a:ext cx="2696726" cy="1757505"/>
          </a:xfrm>
        </p:spPr>
        <p:txBody>
          <a:bodyPr anchor="t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2327" y="2311122"/>
            <a:ext cx="2482206" cy="3993263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47" y="553616"/>
            <a:ext cx="4850056" cy="5752566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5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11480"/>
            <a:ext cx="3442716" cy="3739896"/>
          </a:xfrm>
        </p:spPr>
        <p:txBody>
          <a:bodyPr anchor="t">
            <a:normAutofit/>
          </a:bodyPr>
          <a:lstStyle>
            <a:lvl1pPr algn="l">
              <a:defRPr sz="39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873752"/>
            <a:ext cx="315468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93512" y="343038"/>
            <a:ext cx="4692773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57785"/>
            <a:ext cx="2785497" cy="22123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2325" y="2826137"/>
            <a:ext cx="2482596" cy="3434638"/>
          </a:xfrm>
        </p:spPr>
        <p:txBody>
          <a:bodyPr anchor="b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97489" y="342901"/>
            <a:ext cx="5089337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88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29768"/>
            <a:ext cx="8167781" cy="1627632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326" y="3264408"/>
            <a:ext cx="8167781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5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627318"/>
            <a:ext cx="5527548" cy="184202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3622673"/>
            <a:ext cx="5527548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171450" indent="0">
              <a:buNone/>
              <a:defRPr lang="en-US" dirty="0"/>
            </a:lvl2pPr>
            <a:lvl3pPr marL="342900" indent="0">
              <a:buNone/>
              <a:defRPr lang="en-US" dirty="0"/>
            </a:lvl3pPr>
            <a:lvl4pPr marL="514350" indent="0">
              <a:buNone/>
              <a:defRPr lang="en-US" dirty="0"/>
            </a:lvl4pPr>
            <a:lvl5pPr marL="6858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1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11480"/>
            <a:ext cx="3998214" cy="3739896"/>
          </a:xfrm>
        </p:spPr>
        <p:txBody>
          <a:bodyPr anchor="t">
            <a:normAutofit/>
          </a:bodyPr>
          <a:lstStyle>
            <a:lvl1pPr algn="l">
              <a:defRPr sz="49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873752"/>
            <a:ext cx="3387852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7935" y="342900"/>
            <a:ext cx="40005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79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2110" y="411480"/>
            <a:ext cx="3271266" cy="3968496"/>
          </a:xfrm>
        </p:spPr>
        <p:txBody>
          <a:bodyPr anchor="t">
            <a:normAutofit/>
          </a:bodyPr>
          <a:lstStyle>
            <a:lvl1pPr algn="l">
              <a:defRPr sz="4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2110" y="4873752"/>
            <a:ext cx="315468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0605" y="343038"/>
            <a:ext cx="4692773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810512"/>
            <a:ext cx="5829300" cy="456285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6" y="429768"/>
            <a:ext cx="5829300" cy="786384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8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810512"/>
            <a:ext cx="5829300" cy="456285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6" y="429768"/>
            <a:ext cx="5829300" cy="786384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6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283464"/>
            <a:ext cx="798957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6" y="1380744"/>
            <a:ext cx="798957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2326" y="6519672"/>
            <a:ext cx="2132838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5402" y="6519672"/>
            <a:ext cx="1981962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6790" y="6519672"/>
            <a:ext cx="3429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svgsilh.com/009688/image/2189139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25585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70992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hioemployerlawblog.com/2020/08/coronavirus-update-8-26-2020-new-dol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Bacchus Winery Case Study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Milestone #4 – Group Presentation</a:t>
            </a:r>
          </a:p>
        </p:txBody>
      </p:sp>
      <p:pic>
        <p:nvPicPr>
          <p:cNvPr id="5" name="Picture 4" descr="A white wine glass with grapes&#10;&#10;AI-generated content may be incorrect.">
            <a:extLst>
              <a:ext uri="{FF2B5EF4-FFF2-40B4-BE49-F238E27FC236}">
                <a16:creationId xmlns:a16="http://schemas.microsoft.com/office/drawing/2014/main" id="{25C4C1C2-28A4-B1F8-2E8C-F862AF3A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481" y="2803779"/>
            <a:ext cx="3075039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chemeClr val="accent2"/>
                </a:solidFill>
              </a:rPr>
              <a:t>Report 3 – </a:t>
            </a:r>
            <a:r>
              <a:rPr lang="en-US" dirty="0">
                <a:solidFill>
                  <a:schemeClr val="accent2"/>
                </a:solidFill>
              </a:rPr>
              <a:t>Output Example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780" y="1257300"/>
            <a:ext cx="8092440" cy="4343400"/>
          </a:xfrm>
          <a:prstGeom prst="rect">
            <a:avLst/>
          </a:prstGeom>
          <a:solidFill>
            <a:srgbClr val="E6E6E6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848613" y="5852160"/>
            <a:ext cx="344677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Output from </a:t>
            </a:r>
            <a:r>
              <a:rPr sz="1400" dirty="0">
                <a:solidFill>
                  <a:schemeClr val="accent2"/>
                </a:solidFill>
              </a:rPr>
              <a:t>report_employee_hours.py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4BC951-B44F-D47A-8259-6EB77DF8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0" y="1386840"/>
            <a:ext cx="4137660" cy="4084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3108-44FE-FDB9-D372-88436633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30" y="872083"/>
            <a:ext cx="3686175" cy="970463"/>
          </a:xfrm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Quarterly Sales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75FFE-C85C-CADA-1719-06F4B6B29C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68679" y="872083"/>
            <a:ext cx="4082415" cy="4271962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Goal: see how each wine performs quarterly, which products trend upward or slow down, and where sales patterns shift over time.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Tables: Shipment → Shipment_Detail → Product → Distributor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Fields: </a:t>
            </a:r>
            <a:r>
              <a:rPr lang="en-US" sz="1400" b="1" dirty="0">
                <a:solidFill>
                  <a:schemeClr val="accent3"/>
                </a:solidFill>
              </a:rPr>
              <a:t>Wine_Type</a:t>
            </a:r>
            <a:r>
              <a:rPr lang="en-US" sz="1400" dirty="0">
                <a:solidFill>
                  <a:schemeClr val="accent3"/>
                </a:solidFill>
              </a:rPr>
              <a:t>, </a:t>
            </a:r>
            <a:r>
              <a:rPr lang="en-US" sz="1400" b="1" dirty="0">
                <a:solidFill>
                  <a:schemeClr val="accent3"/>
                </a:solidFill>
              </a:rPr>
              <a:t>Quantity</a:t>
            </a:r>
            <a:r>
              <a:rPr lang="en-US" sz="1400" dirty="0">
                <a:solidFill>
                  <a:schemeClr val="accent3"/>
                </a:solidFill>
              </a:rPr>
              <a:t>, </a:t>
            </a:r>
            <a:r>
              <a:rPr lang="en-US" sz="1400" b="1" dirty="0">
                <a:solidFill>
                  <a:schemeClr val="accent3"/>
                </a:solidFill>
              </a:rPr>
              <a:t>Unit_Price</a:t>
            </a:r>
            <a:r>
              <a:rPr lang="en-US" sz="1400" dirty="0">
                <a:solidFill>
                  <a:schemeClr val="accent3"/>
                </a:solidFill>
              </a:rPr>
              <a:t>, </a:t>
            </a:r>
            <a:r>
              <a:rPr lang="en-US" sz="1400" b="1" dirty="0">
                <a:solidFill>
                  <a:schemeClr val="accent3"/>
                </a:solidFill>
              </a:rPr>
              <a:t>Distributor_Name</a:t>
            </a:r>
            <a:r>
              <a:rPr lang="en-US" sz="1400" dirty="0">
                <a:solidFill>
                  <a:schemeClr val="accent3"/>
                </a:solidFill>
              </a:rPr>
              <a:t>, </a:t>
            </a:r>
            <a:r>
              <a:rPr lang="en-US" sz="1400" b="1" dirty="0">
                <a:solidFill>
                  <a:schemeClr val="accent3"/>
                </a:solidFill>
              </a:rPr>
              <a:t>Quarter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Approach: SUM quantity and revenue, group by wine type + distributor + quarter; compare quarter-to-quarter changes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Business reason: supports production scheduling, seasonal planning, distributor coordination, and identifying rising or lagging wines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B4974B-F10C-A4B5-6037-ACF2D4CAD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8606" y="3008064"/>
            <a:ext cx="4144425" cy="2823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911A32-2827-4679-CAC7-801C3181FF05}"/>
              </a:ext>
            </a:extLst>
          </p:cNvPr>
          <p:cNvSpPr txBox="1"/>
          <p:nvPr/>
        </p:nvSpPr>
        <p:spPr>
          <a:xfrm>
            <a:off x="4668679" y="5523934"/>
            <a:ext cx="4082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/>
                </a:solidFill>
              </a:rPr>
              <a:t>Report #4: Quarterly Sales Summary</a:t>
            </a:r>
          </a:p>
        </p:txBody>
      </p:sp>
    </p:spTree>
    <p:extLst>
      <p:ext uri="{BB962C8B-B14F-4D97-AF65-F5344CB8AC3E}">
        <p14:creationId xmlns:p14="http://schemas.microsoft.com/office/powerpoint/2010/main" val="156188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235CD-85A9-A8EE-9F6F-78D811F3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E784-F124-B3A7-EDB8-7D1D60A4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chemeClr val="bg2"/>
                </a:solidFill>
              </a:rPr>
              <a:t>Report </a:t>
            </a:r>
            <a:r>
              <a:rPr lang="en-US" dirty="0">
                <a:solidFill>
                  <a:schemeClr val="bg2"/>
                </a:solidFill>
              </a:rPr>
              <a:t>4</a:t>
            </a:r>
            <a:r>
              <a:rPr dirty="0">
                <a:solidFill>
                  <a:schemeClr val="bg2"/>
                </a:solidFill>
              </a:rPr>
              <a:t> – </a:t>
            </a:r>
            <a:r>
              <a:rPr lang="en-US" dirty="0">
                <a:solidFill>
                  <a:schemeClr val="bg2"/>
                </a:solidFill>
              </a:rPr>
              <a:t>Output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BC864E-5718-D8D4-CA62-7B8A44E5265B}"/>
              </a:ext>
            </a:extLst>
          </p:cNvPr>
          <p:cNvSpPr/>
          <p:nvPr/>
        </p:nvSpPr>
        <p:spPr>
          <a:xfrm>
            <a:off x="525780" y="1257300"/>
            <a:ext cx="8092440" cy="4343400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3EFE3-90FC-B0B2-62C5-F083C198751C}"/>
              </a:ext>
            </a:extLst>
          </p:cNvPr>
          <p:cNvSpPr txBox="1"/>
          <p:nvPr/>
        </p:nvSpPr>
        <p:spPr>
          <a:xfrm>
            <a:off x="2903114" y="5852160"/>
            <a:ext cx="33377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Output </a:t>
            </a:r>
            <a:r>
              <a:rPr sz="1400" dirty="0">
                <a:solidFill>
                  <a:schemeClr val="bg2"/>
                </a:solidFill>
              </a:rPr>
              <a:t>from report_</a:t>
            </a:r>
            <a:r>
              <a:rPr lang="en-US" sz="1400" dirty="0">
                <a:solidFill>
                  <a:schemeClr val="bg2"/>
                </a:solidFill>
              </a:rPr>
              <a:t>quarterly_sales</a:t>
            </a:r>
            <a:r>
              <a:rPr sz="1400" dirty="0">
                <a:solidFill>
                  <a:schemeClr val="bg2"/>
                </a:solidFill>
              </a:rPr>
              <a:t>.py</a:t>
            </a:r>
          </a:p>
        </p:txBody>
      </p:sp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A27EAEC-316C-9E0E-4C18-B93AF001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17" y="2119112"/>
            <a:ext cx="5352365" cy="26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793207" y="384808"/>
            <a:ext cx="5966174" cy="2852737"/>
          </a:xfrm>
          <a:solidFill>
            <a:schemeClr val="tx2"/>
          </a:solidFill>
        </p:spPr>
        <p:txBody>
          <a:bodyPr anchor="ctr">
            <a:normAutofit fontScale="85000" lnSpcReduction="10000"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Late delivery = Actual_Delivery &gt; Expected_Delivery</a:t>
            </a:r>
            <a:endParaRPr lang="en-US" sz="1400" dirty="0">
              <a:solidFill>
                <a:schemeClr val="bg2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Unit_Price is </a:t>
            </a:r>
            <a:r>
              <a:rPr lang="en-US" sz="1400" dirty="0">
                <a:solidFill>
                  <a:schemeClr val="bg2"/>
                </a:solidFill>
              </a:rPr>
              <a:t>treated as</a:t>
            </a:r>
            <a:r>
              <a:rPr sz="1400" dirty="0">
                <a:solidFill>
                  <a:schemeClr val="bg2"/>
                </a:solidFill>
              </a:rPr>
              <a:t> selling price in Shipment_Detail (no cost data</a:t>
            </a:r>
            <a:r>
              <a:rPr lang="en-US" sz="1400" dirty="0">
                <a:solidFill>
                  <a:schemeClr val="bg2"/>
                </a:solidFill>
              </a:rPr>
              <a:t> provided</a:t>
            </a:r>
            <a:r>
              <a:rPr sz="1400" dirty="0">
                <a:solidFill>
                  <a:schemeClr val="bg2"/>
                </a:solidFill>
              </a:rPr>
              <a:t>)</a:t>
            </a:r>
            <a:r>
              <a:rPr lang="en-US" sz="1400" dirty="0">
                <a:solidFill>
                  <a:schemeClr val="bg2"/>
                </a:solidFill>
              </a:rPr>
              <a:t>.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Last four quarters </a:t>
            </a:r>
            <a:r>
              <a:rPr lang="en-US" sz="1400" dirty="0">
                <a:solidFill>
                  <a:schemeClr val="bg2"/>
                </a:solidFill>
              </a:rPr>
              <a:t>reflect </a:t>
            </a:r>
            <a:r>
              <a:rPr sz="1400" dirty="0">
                <a:solidFill>
                  <a:schemeClr val="bg2"/>
                </a:solidFill>
              </a:rPr>
              <a:t>data </a:t>
            </a:r>
            <a:r>
              <a:rPr lang="en-US" sz="1400" dirty="0">
                <a:solidFill>
                  <a:schemeClr val="bg2"/>
                </a:solidFill>
              </a:rPr>
              <a:t>contents, </a:t>
            </a:r>
            <a:r>
              <a:rPr sz="1400" dirty="0">
                <a:solidFill>
                  <a:schemeClr val="bg2"/>
                </a:solidFill>
              </a:rPr>
              <a:t>not </a:t>
            </a:r>
            <a:r>
              <a:rPr lang="en-US" sz="1400" dirty="0">
                <a:solidFill>
                  <a:schemeClr val="bg2"/>
                </a:solidFill>
              </a:rPr>
              <a:t>the </a:t>
            </a:r>
            <a:r>
              <a:rPr sz="1400" dirty="0">
                <a:solidFill>
                  <a:schemeClr val="bg2"/>
                </a:solidFill>
              </a:rPr>
              <a:t>current calendar</a:t>
            </a:r>
            <a:r>
              <a:rPr lang="en-US" sz="1400" dirty="0">
                <a:solidFill>
                  <a:schemeClr val="bg2"/>
                </a:solidFill>
              </a:rPr>
              <a:t>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Distributors sell all SKUs received; Employee_Hour entries are </a:t>
            </a:r>
            <a:r>
              <a:rPr lang="en-US" sz="1400" dirty="0">
                <a:solidFill>
                  <a:schemeClr val="bg2"/>
                </a:solidFill>
              </a:rPr>
              <a:t>assumed </a:t>
            </a:r>
            <a:r>
              <a:rPr sz="1400" dirty="0">
                <a:solidFill>
                  <a:schemeClr val="bg2"/>
                </a:solidFill>
              </a:rPr>
              <a:t>complete</a:t>
            </a:r>
            <a:r>
              <a:rPr lang="en-US" sz="1400" dirty="0">
                <a:solidFill>
                  <a:schemeClr val="bg2"/>
                </a:solidFill>
              </a:rPr>
              <a:t>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ERD kept in 3NF; reorder levels optional</a:t>
            </a:r>
            <a:r>
              <a:rPr lang="en-US" sz="1400" dirty="0">
                <a:solidFill>
                  <a:schemeClr val="bg2"/>
                </a:solidFill>
              </a:rPr>
              <a:t>.</a:t>
            </a:r>
            <a:endParaRPr sz="1400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19" y="1488241"/>
            <a:ext cx="2215214" cy="645869"/>
          </a:xfrm>
          <a:solidFill>
            <a:schemeClr val="tx2"/>
          </a:solidFill>
        </p:spPr>
        <p:txBody>
          <a:bodyPr anchor="ctr">
            <a:normAutofit/>
          </a:bodyPr>
          <a:lstStyle/>
          <a:p>
            <a:pPr algn="ctr"/>
            <a:r>
              <a:rPr dirty="0">
                <a:solidFill>
                  <a:schemeClr val="bg2"/>
                </a:solidFill>
              </a:rPr>
              <a:t>Assumptions</a:t>
            </a:r>
          </a:p>
        </p:txBody>
      </p:sp>
      <p:pic>
        <p:nvPicPr>
          <p:cNvPr id="15" name="Picture 14" descr="A field of trees with a building in the background&#10;&#10;AI-generated content may be incorrect.">
            <a:extLst>
              <a:ext uri="{FF2B5EF4-FFF2-40B4-BE49-F238E27FC236}">
                <a16:creationId xmlns:a16="http://schemas.microsoft.com/office/drawing/2014/main" id="{6F60D95C-6543-0FA5-D868-335E2CCC6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1181" y="3429000"/>
            <a:ext cx="7001637" cy="3044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E79EAD-26B7-C0E8-E765-5D0B4BC34AC4}"/>
              </a:ext>
            </a:extLst>
          </p:cNvPr>
          <p:cNvSpPr/>
          <p:nvPr/>
        </p:nvSpPr>
        <p:spPr>
          <a:xfrm>
            <a:off x="400050" y="539350"/>
            <a:ext cx="1688069" cy="7215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FC4B5D-A231-C8A2-C832-55010BCBD071}"/>
              </a:ext>
            </a:extLst>
          </p:cNvPr>
          <p:cNvSpPr/>
          <p:nvPr/>
        </p:nvSpPr>
        <p:spPr>
          <a:xfrm>
            <a:off x="2331006" y="539350"/>
            <a:ext cx="6429375" cy="225028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The ERD provides the structure needed to evaluate supplier reliability, product movement, and staffing trends.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The four reports highlight patterns in delivery timing, wine distribution performance, quarterly sales shifts, and employee workload.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These insights support better planning across production, distribution, and resource management.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783E6C-E66C-D722-F652-85CEF309E916}"/>
              </a:ext>
            </a:extLst>
          </p:cNvPr>
          <p:cNvSpPr/>
          <p:nvPr/>
        </p:nvSpPr>
        <p:spPr>
          <a:xfrm>
            <a:off x="400050" y="3300416"/>
            <a:ext cx="1688069" cy="7215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Next 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C8BDD-244C-11E4-BF05-7352F611499D}"/>
              </a:ext>
            </a:extLst>
          </p:cNvPr>
          <p:cNvSpPr/>
          <p:nvPr/>
        </p:nvSpPr>
        <p:spPr>
          <a:xfrm>
            <a:off x="2331005" y="3300416"/>
            <a:ext cx="6429375" cy="301823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Review supplier performance monthly to stay ahead of delivery issues.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Adjust production or distributor strategy based on wine sales and quarterly trends.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Revisit staffing distribution each quarter to prevent overload and maintain workflow balance.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Continue refining the reporting process as new data is added.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FED10-4001-60A5-7A8B-03063B2E09F2}"/>
              </a:ext>
            </a:extLst>
          </p:cNvPr>
          <p:cNvSpPr txBox="1"/>
          <p:nvPr/>
        </p:nvSpPr>
        <p:spPr>
          <a:xfrm>
            <a:off x="732234" y="2598003"/>
            <a:ext cx="7679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7849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2400" dirty="0">
                <a:solidFill>
                  <a:schemeClr val="bg2"/>
                </a:solidFill>
              </a:rPr>
              <a:t>Group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sz="1400" dirty="0">
                <a:solidFill>
                  <a:schemeClr val="bg2"/>
                </a:solidFill>
              </a:rPr>
              <a:t>Group: Bacchus Winery Case Study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sz="1400" b="1" dirty="0">
                <a:solidFill>
                  <a:schemeClr val="bg2"/>
                </a:solidFill>
              </a:rPr>
              <a:t>Team members: </a:t>
            </a:r>
            <a:endParaRPr lang="en-US" sz="1400" b="1" dirty="0">
              <a:solidFill>
                <a:schemeClr val="bg2"/>
              </a:solidFill>
            </a:endParaRPr>
          </a:p>
          <a:p>
            <a:pPr marL="342900" lvl="2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chemeClr val="accent3"/>
                </a:solidFill>
              </a:rPr>
              <a:t>DJon Harris </a:t>
            </a:r>
          </a:p>
          <a:p>
            <a:pPr marL="342900" lvl="2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chemeClr val="accent3"/>
                </a:solidFill>
              </a:rPr>
              <a:t>Scott Johnson </a:t>
            </a:r>
          </a:p>
          <a:p>
            <a:pPr marL="342900" lvl="2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chemeClr val="accent3"/>
                </a:solidFill>
              </a:rPr>
              <a:t>Asher Smithson </a:t>
            </a:r>
          </a:p>
          <a:p>
            <a:pPr marL="342900" lvl="2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chemeClr val="accent3"/>
                </a:solidFill>
              </a:rPr>
              <a:t>Jackson Webster</a:t>
            </a:r>
            <a:endParaRPr sz="14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/>
                </a:solidFill>
              </a:rPr>
              <a:t>Workflow Summary</a:t>
            </a:r>
          </a:p>
          <a:p>
            <a:pPr marL="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/>
                </a:solidFill>
              </a:rPr>
              <a:t>Work Contribution Summary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3505EF-9F26-AC5B-8A15-E81DBE8CF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91536"/>
              </p:ext>
            </p:extLst>
          </p:nvPr>
        </p:nvGraphicFramePr>
        <p:xfrm>
          <a:off x="1904995" y="2914648"/>
          <a:ext cx="5334005" cy="139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5">
                  <a:extLst>
                    <a:ext uri="{9D8B030D-6E8A-4147-A177-3AD203B41FA5}">
                      <a16:colId xmlns:a16="http://schemas.microsoft.com/office/drawing/2014/main" val="434709416"/>
                    </a:ext>
                  </a:extLst>
                </a:gridCol>
              </a:tblGrid>
              <a:tr h="122158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Workflow developed gradually</a:t>
                      </a:r>
                    </a:p>
                    <a:p>
                      <a:pPr marL="0" indent="0" algn="l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Communication established early</a:t>
                      </a:r>
                    </a:p>
                    <a:p>
                      <a:pPr marL="0" indent="0" algn="l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Shared collaboration spaces used</a:t>
                      </a:r>
                    </a:p>
                    <a:p>
                      <a:pPr marL="0" indent="0" algn="l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Weekly task organization supported alignment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439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2C380-EC3A-9C22-C6C8-289BC53AA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27906"/>
              </p:ext>
            </p:extLst>
          </p:nvPr>
        </p:nvGraphicFramePr>
        <p:xfrm>
          <a:off x="1904999" y="5144702"/>
          <a:ext cx="5334001" cy="1134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1">
                  <a:extLst>
                    <a:ext uri="{9D8B030D-6E8A-4147-A177-3AD203B41FA5}">
                      <a16:colId xmlns:a16="http://schemas.microsoft.com/office/drawing/2014/main" val="3344275922"/>
                    </a:ext>
                  </a:extLst>
                </a:gridCol>
              </a:tblGrid>
              <a:tr h="1134653">
                <a:tc>
                  <a:txBody>
                    <a:bodyPr/>
                    <a:lstStyle/>
                    <a:p>
                      <a:pPr marL="0" indent="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Most tasks completed individually</a:t>
                      </a:r>
                    </a:p>
                    <a:p>
                      <a:pPr marL="0" indent="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Work merged into a final combined deliverable</a:t>
                      </a:r>
                    </a:p>
                    <a:p>
                      <a:pPr marL="0" indent="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Final project guided by shared outline and team coordination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721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2400" dirty="0"/>
              <a:t>Case Study 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302D848-C925-08CC-772D-CBD3003CE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938442"/>
              </p:ext>
            </p:extLst>
          </p:nvPr>
        </p:nvGraphicFramePr>
        <p:xfrm>
          <a:off x="2119709" y="1214946"/>
          <a:ext cx="5995591" cy="737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591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3712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Modernize tracking for operations and decisions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A6A956-1942-BDC7-E192-060133C779D9}"/>
              </a:ext>
            </a:extLst>
          </p:cNvPr>
          <p:cNvSpPr/>
          <p:nvPr/>
        </p:nvSpPr>
        <p:spPr>
          <a:xfrm>
            <a:off x="164307" y="1005945"/>
            <a:ext cx="1685924" cy="11617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C30A6B-598B-8DF7-40CF-A626C05B342C}"/>
              </a:ext>
            </a:extLst>
          </p:cNvPr>
          <p:cNvSpPr/>
          <p:nvPr/>
        </p:nvSpPr>
        <p:spPr>
          <a:xfrm>
            <a:off x="164307" y="2723301"/>
            <a:ext cx="1685924" cy="11617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Visibility Needed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00B77-B498-2D58-E16E-D195E0BD44F0}"/>
              </a:ext>
            </a:extLst>
          </p:cNvPr>
          <p:cNvSpPr/>
          <p:nvPr/>
        </p:nvSpPr>
        <p:spPr>
          <a:xfrm>
            <a:off x="164307" y="4488998"/>
            <a:ext cx="1685924" cy="11617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Expected Outcome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318588AF-DBF3-5812-4CC8-00D799B43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698992"/>
              </p:ext>
            </p:extLst>
          </p:nvPr>
        </p:nvGraphicFramePr>
        <p:xfrm>
          <a:off x="2119709" y="2940202"/>
          <a:ext cx="5995591" cy="737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591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3712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Supplier deliveries, distributor movement of wines, and employee hours.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C797596-801D-3C05-3816-6F0B9C03B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231529"/>
              </p:ext>
            </p:extLst>
          </p:nvPr>
        </p:nvGraphicFramePr>
        <p:xfrm>
          <a:off x="2119709" y="4701288"/>
          <a:ext cx="5995591" cy="737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591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3712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Clearer planning for production, staffing, and marketing.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chemeClr val="bg2"/>
                </a:solidFill>
              </a:rPr>
              <a:t>Finalized ERD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794" y="1252728"/>
            <a:ext cx="5543550" cy="4507992"/>
          </a:xfrm>
          <a:prstGeom prst="rect">
            <a:avLst/>
          </a:prstGeom>
          <a:solidFill>
            <a:srgbClr val="E6E6E6"/>
          </a:solidFill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44290" y="5852160"/>
            <a:ext cx="46554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ERD created using Visual Paradigm Online ERD Tools</a:t>
            </a:r>
            <a:endParaRPr sz="1400" dirty="0">
              <a:solidFill>
                <a:schemeClr val="bg2"/>
              </a:solidFill>
            </a:endParaRPr>
          </a:p>
        </p:txBody>
      </p:sp>
      <p:pic>
        <p:nvPicPr>
          <p:cNvPr id="6" name="Picture 5" descr="A diagram of a supply chain&#10;&#10;AI-generated content may be incorrect.">
            <a:extLst>
              <a:ext uri="{FF2B5EF4-FFF2-40B4-BE49-F238E27FC236}">
                <a16:creationId xmlns:a16="http://schemas.microsoft.com/office/drawing/2014/main" id="{856398C8-B66A-ABB6-294E-0DAD9870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52" y="1495048"/>
            <a:ext cx="5056696" cy="40233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32625" y="6081187"/>
            <a:ext cx="8278747" cy="346615"/>
          </a:xfrm>
        </p:spPr>
        <p:txBody>
          <a:bodyPr>
            <a:normAutofit/>
          </a:bodyPr>
          <a:lstStyle/>
          <a:p>
            <a:pPr algn="ctr"/>
            <a:r>
              <a:rPr lang="en-US" sz="1400" dirty="0"/>
              <a:t>Report #1: Supplier Delivery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E2C1B-5C2E-95A1-8BAE-38FEB5759894}"/>
              </a:ext>
            </a:extLst>
          </p:cNvPr>
          <p:cNvSpPr txBox="1"/>
          <p:nvPr/>
        </p:nvSpPr>
        <p:spPr>
          <a:xfrm>
            <a:off x="432626" y="315147"/>
            <a:ext cx="827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Supplier Delivery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E36E8-6FE2-2AA1-28DF-FE7BB8036414}"/>
              </a:ext>
            </a:extLst>
          </p:cNvPr>
          <p:cNvSpPr txBox="1"/>
          <p:nvPr/>
        </p:nvSpPr>
        <p:spPr>
          <a:xfrm>
            <a:off x="432627" y="816906"/>
            <a:ext cx="8278748" cy="522418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Goal: see how suppliers perform month-by month, how often deliveries are on time, and whether any patterns of early or late shipments appear.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Tables: Supplier → Shipment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Fields: </a:t>
            </a:r>
            <a:r>
              <a:rPr lang="en-US" b="1" dirty="0"/>
              <a:t>Supplier_Name</a:t>
            </a:r>
            <a:r>
              <a:rPr lang="en-US" dirty="0"/>
              <a:t>, </a:t>
            </a:r>
            <a:r>
              <a:rPr lang="en-US" b="1" dirty="0"/>
              <a:t>Expected_Delivery</a:t>
            </a:r>
            <a:r>
              <a:rPr lang="en-US" dirty="0"/>
              <a:t>, </a:t>
            </a:r>
            <a:r>
              <a:rPr lang="en-US" b="1" dirty="0"/>
              <a:t>Actual_Delivery</a:t>
            </a:r>
            <a:r>
              <a:rPr lang="en-US" dirty="0"/>
              <a:t>, </a:t>
            </a:r>
            <a:r>
              <a:rPr lang="en-US" b="1" dirty="0"/>
              <a:t>Delivery_Status</a:t>
            </a:r>
            <a:r>
              <a:rPr lang="en-US" dirty="0"/>
              <a:t>, </a:t>
            </a:r>
            <a:r>
              <a:rPr lang="en-US" b="1" dirty="0"/>
              <a:t>Shipment_Date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Approach: calculate days early/late, compare expected vs. actual delivery dates, and summarize results by supplier and by month.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br>
              <a:rPr lang="en-US" dirty="0"/>
            </a:br>
            <a:r>
              <a:rPr lang="en-US" dirty="0"/>
              <a:t>Business Reasons: helps identify unreliable suppliers, understand delivery delays that affect production, and guide adjustments to ordering schedules or supplier choices.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chemeClr val="bg2"/>
                </a:solidFill>
              </a:rPr>
              <a:t>Report 1 – Output</a:t>
            </a:r>
            <a:r>
              <a:rPr lang="en-US" dirty="0">
                <a:solidFill>
                  <a:schemeClr val="bg2"/>
                </a:solidFill>
              </a:rPr>
              <a:t>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6209" y="1387078"/>
            <a:ext cx="8092440" cy="4343400"/>
          </a:xfrm>
          <a:prstGeom prst="rect">
            <a:avLst/>
          </a:prstGeom>
          <a:solidFill>
            <a:schemeClr val="accent2"/>
          </a:solidFill>
          <a:ln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838194" y="5846445"/>
            <a:ext cx="3467616" cy="307777"/>
          </a:xfrm>
          <a:prstGeom prst="rect">
            <a:avLst/>
          </a:prstGeom>
          <a:noFill/>
        </p:spPr>
        <p:txBody>
          <a:bodyPr wrap="none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Output </a:t>
            </a:r>
            <a:r>
              <a:rPr sz="1400" dirty="0">
                <a:solidFill>
                  <a:schemeClr val="bg2"/>
                </a:solidFill>
              </a:rPr>
              <a:t>from report_supplier_delivery.py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AD00AEC-4F37-2107-267C-697C6608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0" y="2304335"/>
            <a:ext cx="7186419" cy="2249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 anchor="ctr"/>
          <a:lstStyle/>
          <a:p>
            <a:pPr algn="ctr"/>
            <a:r>
              <a:rPr dirty="0"/>
              <a:t>Wine Distribution &amp; Sales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22326" y="1380744"/>
            <a:ext cx="5143500" cy="4805744"/>
          </a:xfrm>
          <a:solidFill>
            <a:schemeClr val="accent4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sz="1400" dirty="0"/>
              <a:t>Goal: see which wines move faster, which distributors sell more, and </a:t>
            </a:r>
            <a:r>
              <a:rPr lang="en-US" sz="1400" dirty="0"/>
              <a:t>which wines </a:t>
            </a:r>
            <a:r>
              <a:rPr sz="1400" dirty="0"/>
              <a:t>underperform</a:t>
            </a:r>
            <a:r>
              <a:rPr lang="en-US" sz="1400" dirty="0"/>
              <a:t>.</a:t>
            </a:r>
          </a:p>
          <a:p>
            <a:pPr marL="0" indent="0">
              <a:buNone/>
            </a:pPr>
            <a:endParaRPr sz="1400" dirty="0"/>
          </a:p>
          <a:p>
            <a:pPr marL="0" indent="0">
              <a:buNone/>
            </a:pPr>
            <a:r>
              <a:rPr sz="1400" dirty="0"/>
              <a:t>Tables: Shipment → Shipment_Detail → Product → </a:t>
            </a:r>
            <a:r>
              <a:rPr lang="en-US" sz="1400" dirty="0"/>
              <a:t>	</a:t>
            </a:r>
            <a:r>
              <a:rPr sz="1400" dirty="0"/>
              <a:t>Distributor</a:t>
            </a:r>
            <a:endParaRPr lang="en-US" sz="1400" dirty="0"/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/>
          </a:p>
          <a:p>
            <a:pPr marL="0" indent="0">
              <a:buNone/>
            </a:pPr>
            <a:r>
              <a:rPr sz="1400" dirty="0"/>
              <a:t>Fields: </a:t>
            </a:r>
            <a:r>
              <a:rPr sz="1400" b="1" dirty="0"/>
              <a:t>Wine_Type</a:t>
            </a:r>
            <a:r>
              <a:rPr sz="1400" dirty="0"/>
              <a:t>, </a:t>
            </a:r>
            <a:r>
              <a:rPr sz="1400" b="1" dirty="0"/>
              <a:t>Quantity</a:t>
            </a:r>
            <a:r>
              <a:rPr sz="1400" dirty="0"/>
              <a:t>, </a:t>
            </a:r>
            <a:r>
              <a:rPr sz="1400" b="1" dirty="0"/>
              <a:t>Unit_Price</a:t>
            </a:r>
            <a:r>
              <a:rPr sz="1400" dirty="0"/>
              <a:t>, </a:t>
            </a:r>
            <a:r>
              <a:rPr sz="1400" b="1" dirty="0"/>
              <a:t>Distributor_Name</a:t>
            </a:r>
            <a:endParaRPr lang="en-US" sz="1400" b="1" dirty="0"/>
          </a:p>
          <a:p>
            <a:pPr marL="0" indent="0">
              <a:buNone/>
            </a:pPr>
            <a:endParaRPr sz="1400" dirty="0"/>
          </a:p>
          <a:p>
            <a:pPr marL="0" indent="0">
              <a:buNone/>
            </a:pPr>
            <a:r>
              <a:rPr sz="1400" dirty="0"/>
              <a:t>Approach: SUM quantity and revenue, group by wine type + distributor; optional quarter grouping</a:t>
            </a:r>
            <a:endParaRPr lang="en-US" sz="1400" dirty="0"/>
          </a:p>
          <a:p>
            <a:pPr marL="0" indent="0">
              <a:buNone/>
            </a:pPr>
            <a:endParaRPr sz="1400" dirty="0"/>
          </a:p>
          <a:p>
            <a:pPr marL="0" indent="0">
              <a:buNone/>
            </a:pPr>
            <a:r>
              <a:rPr sz="1400" dirty="0"/>
              <a:t>Business reason: informs production mix, distributor focus, and marketing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103B525-D0A9-83C9-D04E-60A2D2F795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712" r="32712"/>
          <a:stretch/>
        </p:blipFill>
        <p:spPr/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12C2B-2833-0535-102F-D857F09A31EA}"/>
              </a:ext>
            </a:extLst>
          </p:cNvPr>
          <p:cNvSpPr txBox="1"/>
          <p:nvPr/>
        </p:nvSpPr>
        <p:spPr>
          <a:xfrm>
            <a:off x="322326" y="6314504"/>
            <a:ext cx="514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Report #2: Wine Distribution &amp; Sales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/>
              <a:t>Report 2 – </a:t>
            </a:r>
            <a:r>
              <a:rPr lang="en-US" dirty="0"/>
              <a:t>Output Example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525780" y="1257300"/>
            <a:ext cx="8092440" cy="43434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831780" y="5852160"/>
            <a:ext cx="34804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Output </a:t>
            </a:r>
            <a:r>
              <a:rPr sz="1400" dirty="0"/>
              <a:t>from report_wine_distribution.py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8C3393A-9B79-9929-99E9-389FC137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54" y="1980654"/>
            <a:ext cx="6561892" cy="28966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using a computer&#10;&#10;AI-generated content may be incorrect.">
            <a:extLst>
              <a:ext uri="{FF2B5EF4-FFF2-40B4-BE49-F238E27FC236}">
                <a16:creationId xmlns:a16="http://schemas.microsoft.com/office/drawing/2014/main" id="{A5A2E869-0515-F11E-42EF-808954F0B8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560" r="34560"/>
          <a:stretch>
            <a:fillRect/>
          </a:stretch>
        </p:blipFill>
        <p:spPr>
          <a:xfrm>
            <a:off x="254530" y="316468"/>
            <a:ext cx="2856415" cy="6172200"/>
          </a:xfrm>
        </p:spPr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407568" y="1464467"/>
            <a:ext cx="5536407" cy="4600578"/>
          </a:xfrm>
          <a:solidFill>
            <a:schemeClr val="tx1"/>
          </a:solidFill>
        </p:spPr>
        <p:txBody>
          <a:bodyPr anchor="t">
            <a:normAutofit/>
          </a:bodyPr>
          <a:lstStyle/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>
              <a:solidFill>
                <a:schemeClr val="accent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accent2"/>
                </a:solidFill>
              </a:rPr>
              <a:t>Goal: view workload trends across last four quarters for staffing/payroll planning</a:t>
            </a:r>
            <a:endParaRPr lang="en-US" sz="1400" dirty="0">
              <a:solidFill>
                <a:schemeClr val="accent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accent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accent2"/>
                </a:solidFill>
              </a:rPr>
              <a:t>Tables: Employee_Hour → Employee → Department</a:t>
            </a:r>
            <a:endParaRPr lang="en-US" sz="1400" dirty="0">
              <a:solidFill>
                <a:schemeClr val="accent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accent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accent2"/>
                </a:solidFill>
              </a:rPr>
              <a:t>Fields: </a:t>
            </a:r>
            <a:r>
              <a:rPr sz="1400" b="1" dirty="0">
                <a:solidFill>
                  <a:schemeClr val="accent2"/>
                </a:solidFill>
              </a:rPr>
              <a:t>Year</a:t>
            </a:r>
            <a:r>
              <a:rPr sz="1400" dirty="0">
                <a:solidFill>
                  <a:schemeClr val="accent2"/>
                </a:solidFill>
              </a:rPr>
              <a:t>, </a:t>
            </a:r>
            <a:r>
              <a:rPr sz="1400" b="1" dirty="0">
                <a:solidFill>
                  <a:schemeClr val="accent2"/>
                </a:solidFill>
              </a:rPr>
              <a:t>Quarter</a:t>
            </a:r>
            <a:r>
              <a:rPr sz="1400" dirty="0">
                <a:solidFill>
                  <a:schemeClr val="accent2"/>
                </a:solidFill>
              </a:rPr>
              <a:t>, </a:t>
            </a:r>
            <a:r>
              <a:rPr sz="1400" b="1" dirty="0">
                <a:solidFill>
                  <a:schemeClr val="accent2"/>
                </a:solidFill>
              </a:rPr>
              <a:t>Hours_Worked</a:t>
            </a:r>
            <a:endParaRPr lang="en-US" sz="1400" b="1" dirty="0">
              <a:solidFill>
                <a:schemeClr val="accent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accent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accent2"/>
                </a:solidFill>
              </a:rPr>
              <a:t>Approach: filter last four quarters; SUM hours per employee/department; optional pivot</a:t>
            </a:r>
            <a:endParaRPr lang="en-US" sz="1400" dirty="0">
              <a:solidFill>
                <a:schemeClr val="accent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accent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accent2"/>
                </a:solidFill>
              </a:rPr>
              <a:t>Business reason: </a:t>
            </a:r>
            <a:r>
              <a:rPr lang="en-US" sz="1400" dirty="0">
                <a:solidFill>
                  <a:schemeClr val="accent2"/>
                </a:solidFill>
              </a:rPr>
              <a:t>identify</a:t>
            </a:r>
            <a:r>
              <a:rPr sz="1400" dirty="0">
                <a:solidFill>
                  <a:schemeClr val="accent2"/>
                </a:solidFill>
              </a:rPr>
              <a:t> over/under-utilization</a:t>
            </a:r>
            <a:r>
              <a:rPr lang="en-US" sz="1400" dirty="0">
                <a:solidFill>
                  <a:schemeClr val="accent2"/>
                </a:solidFill>
              </a:rPr>
              <a:t> and guide staffing decisions</a:t>
            </a:r>
            <a:endParaRPr sz="1400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568" y="320040"/>
            <a:ext cx="5536407" cy="932688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dirty="0">
                <a:solidFill>
                  <a:schemeClr val="accent2"/>
                </a:solidFill>
              </a:rPr>
              <a:t>Employee Hours by Quarter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FAA87-4399-A584-00A2-B9B15D760EC9}"/>
              </a:ext>
            </a:extLst>
          </p:cNvPr>
          <p:cNvSpPr txBox="1"/>
          <p:nvPr/>
        </p:nvSpPr>
        <p:spPr>
          <a:xfrm>
            <a:off x="3407568" y="6168628"/>
            <a:ext cx="5536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2"/>
                </a:solidFill>
              </a:rPr>
              <a:t>Report #3: Employee Hours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715</Words>
  <Application>Microsoft Office PowerPoint</Application>
  <PresentationFormat>On-screen Show (4:3)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Neue Haas Grotesk Text Pro</vt:lpstr>
      <vt:lpstr>DuneVTI</vt:lpstr>
      <vt:lpstr>Bacchus Winery Case Study</vt:lpstr>
      <vt:lpstr>Group Introduction</vt:lpstr>
      <vt:lpstr>Case Study Overview</vt:lpstr>
      <vt:lpstr>Finalized ERD</vt:lpstr>
      <vt:lpstr>PowerPoint Presentation</vt:lpstr>
      <vt:lpstr>Report 1 – Output Example</vt:lpstr>
      <vt:lpstr>Wine Distribution &amp; Sales Trends</vt:lpstr>
      <vt:lpstr>Report 2 – Output Example</vt:lpstr>
      <vt:lpstr>Employee Hours by Quarter</vt:lpstr>
      <vt:lpstr>Report 3 – Output Example</vt:lpstr>
      <vt:lpstr>Quarterly Sales Trends</vt:lpstr>
      <vt:lpstr>Report 4 – Output Example</vt:lpstr>
      <vt:lpstr>Assumptions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Asher Smithson</cp:lastModifiedBy>
  <cp:revision>1</cp:revision>
  <dcterms:created xsi:type="dcterms:W3CDTF">2013-01-27T09:14:16Z</dcterms:created>
  <dcterms:modified xsi:type="dcterms:W3CDTF">2025-11-14T21:24:50Z</dcterms:modified>
  <cp:category/>
</cp:coreProperties>
</file>